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ink/ink1.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Lst>
  <p:notesMasterIdLst>
    <p:notesMasterId r:id="rId127"/>
  </p:notesMasterIdLst>
  <p:sldIdLst>
    <p:sldId id="259" r:id="rId17"/>
    <p:sldId id="1359" r:id="rId18"/>
    <p:sldId id="310" r:id="rId19"/>
    <p:sldId id="308" r:id="rId20"/>
    <p:sldId id="316" r:id="rId21"/>
    <p:sldId id="1362" r:id="rId22"/>
    <p:sldId id="1369" r:id="rId23"/>
    <p:sldId id="317" r:id="rId24"/>
    <p:sldId id="1363" r:id="rId25"/>
    <p:sldId id="1364" r:id="rId26"/>
    <p:sldId id="1380" r:id="rId27"/>
    <p:sldId id="318" r:id="rId28"/>
    <p:sldId id="304" r:id="rId29"/>
    <p:sldId id="263" r:id="rId30"/>
    <p:sldId id="305" r:id="rId31"/>
    <p:sldId id="315" r:id="rId32"/>
    <p:sldId id="309" r:id="rId33"/>
    <p:sldId id="298" r:id="rId34"/>
    <p:sldId id="1683" r:id="rId35"/>
    <p:sldId id="1685" r:id="rId36"/>
    <p:sldId id="1686" r:id="rId37"/>
    <p:sldId id="1684" r:id="rId38"/>
    <p:sldId id="1675" r:id="rId39"/>
    <p:sldId id="1687" r:id="rId40"/>
    <p:sldId id="1690" r:id="rId41"/>
    <p:sldId id="1688" r:id="rId42"/>
    <p:sldId id="1691" r:id="rId43"/>
    <p:sldId id="1689" r:id="rId44"/>
    <p:sldId id="319" r:id="rId45"/>
    <p:sldId id="1360" r:id="rId46"/>
    <p:sldId id="1386" r:id="rId47"/>
    <p:sldId id="1357" r:id="rId48"/>
    <p:sldId id="1381" r:id="rId49"/>
    <p:sldId id="1674" r:id="rId50"/>
    <p:sldId id="1681" r:id="rId51"/>
    <p:sldId id="1682" r:id="rId52"/>
    <p:sldId id="1692" r:id="rId53"/>
    <p:sldId id="1693" r:id="rId54"/>
    <p:sldId id="1694" r:id="rId55"/>
    <p:sldId id="1385" r:id="rId56"/>
    <p:sldId id="1678" r:id="rId57"/>
    <p:sldId id="1395" r:id="rId58"/>
    <p:sldId id="1365" r:id="rId59"/>
    <p:sldId id="1361" r:id="rId60"/>
    <p:sldId id="1392" r:id="rId61"/>
    <p:sldId id="1394" r:id="rId62"/>
    <p:sldId id="1382" r:id="rId63"/>
    <p:sldId id="1391" r:id="rId64"/>
    <p:sldId id="1680" r:id="rId65"/>
    <p:sldId id="1389" r:id="rId66"/>
    <p:sldId id="1672" r:id="rId67"/>
    <p:sldId id="1393" r:id="rId68"/>
    <p:sldId id="1352" r:id="rId69"/>
    <p:sldId id="1396" r:id="rId70"/>
    <p:sldId id="1397" r:id="rId71"/>
    <p:sldId id="1351" r:id="rId72"/>
    <p:sldId id="1237" r:id="rId73"/>
    <p:sldId id="1673" r:id="rId74"/>
    <p:sldId id="1356" r:id="rId75"/>
    <p:sldId id="1318" r:id="rId76"/>
    <p:sldId id="1495" r:id="rId77"/>
    <p:sldId id="1459" r:id="rId78"/>
    <p:sldId id="1353" r:id="rId79"/>
    <p:sldId id="1677" r:id="rId80"/>
    <p:sldId id="1398" r:id="rId81"/>
    <p:sldId id="1339" r:id="rId82"/>
    <p:sldId id="1368" r:id="rId83"/>
    <p:sldId id="1082" r:id="rId84"/>
    <p:sldId id="1355" r:id="rId85"/>
    <p:sldId id="1354" r:id="rId86"/>
    <p:sldId id="738" r:id="rId87"/>
    <p:sldId id="739" r:id="rId88"/>
    <p:sldId id="741" r:id="rId89"/>
    <p:sldId id="736" r:id="rId90"/>
    <p:sldId id="721" r:id="rId91"/>
    <p:sldId id="722" r:id="rId92"/>
    <p:sldId id="742" r:id="rId93"/>
    <p:sldId id="743" r:id="rId94"/>
    <p:sldId id="807" r:id="rId95"/>
    <p:sldId id="809" r:id="rId96"/>
    <p:sldId id="1105" r:id="rId97"/>
    <p:sldId id="1109" r:id="rId98"/>
    <p:sldId id="808" r:id="rId99"/>
    <p:sldId id="1108" r:id="rId100"/>
    <p:sldId id="1104" r:id="rId101"/>
    <p:sldId id="815" r:id="rId102"/>
    <p:sldId id="816" r:id="rId103"/>
    <p:sldId id="793" r:id="rId104"/>
    <p:sldId id="812" r:id="rId105"/>
    <p:sldId id="813" r:id="rId106"/>
    <p:sldId id="814" r:id="rId107"/>
    <p:sldId id="1099" r:id="rId108"/>
    <p:sldId id="1098" r:id="rId109"/>
    <p:sldId id="1106" r:id="rId110"/>
    <p:sldId id="1358" r:id="rId111"/>
    <p:sldId id="1367" r:id="rId112"/>
    <p:sldId id="1399" r:id="rId113"/>
    <p:sldId id="296" r:id="rId114"/>
    <p:sldId id="291" r:id="rId115"/>
    <p:sldId id="302" r:id="rId116"/>
    <p:sldId id="269" r:id="rId117"/>
    <p:sldId id="290" r:id="rId118"/>
    <p:sldId id="281" r:id="rId119"/>
    <p:sldId id="270" r:id="rId120"/>
    <p:sldId id="278" r:id="rId121"/>
    <p:sldId id="289" r:id="rId122"/>
    <p:sldId id="286" r:id="rId123"/>
    <p:sldId id="1251" r:id="rId124"/>
    <p:sldId id="1348" r:id="rId125"/>
    <p:sldId id="1349" r:id="rId126"/>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1690"/>
            <p14:sldId id="1688"/>
            <p14:sldId id="1691"/>
            <p14:sldId id="1689"/>
            <p14:sldId id="319"/>
          </p14:sldIdLst>
        </p14:section>
        <p14:section name="Mód 02 - Input" id="{02BBB451-8D93-4170-A6DE-47B5F455613B}">
          <p14:sldIdLst>
            <p14:sldId id="1360"/>
            <p14:sldId id="1386"/>
            <p14:sldId id="1357"/>
            <p14:sldId id="1381"/>
            <p14:sldId id="1674"/>
          </p14:sldIdLst>
        </p14:section>
        <p14:section name="inspeções iniciais" id="{671E49C5-5C04-4183-BA44-216928C0E7F0}">
          <p14:sldIdLst>
            <p14:sldId id="1681"/>
            <p14:sldId id="1682"/>
            <p14:sldId id="1692"/>
            <p14:sldId id="1693"/>
            <p14:sldId id="1694"/>
            <p14:sldId id="1385"/>
            <p14:sldId id="1678"/>
            <p14:sldId id="1395"/>
            <p14:sldId id="1365"/>
          </p14:sldIdLst>
        </p14:section>
        <p14:section name="Mód 03 - EDA e wrangle" id="{9454294D-E740-4037-AFA7-E3FBC6D7F09D}">
          <p14:sldIdLst>
            <p14:sldId id="1361"/>
            <p14:sldId id="1392"/>
            <p14:sldId id="1394"/>
            <p14:sldId id="1382"/>
            <p14:sldId id="1391"/>
            <p14:sldId id="1680"/>
            <p14:sldId id="1389"/>
            <p14:sldId id="1672"/>
            <p14:sldId id="1393"/>
          </p14:sldIdLst>
        </p14:section>
        <p14:section name="Mód 04 - dataviz" id="{53A9E3C7-5A0D-4487-9585-BC3FEB8A849E}">
          <p14:sldIdLst>
            <p14:sldId id="1352"/>
            <p14:sldId id="1396"/>
            <p14:sldId id="1397"/>
            <p14:sldId id="1351"/>
            <p14:sldId id="1237"/>
            <p14:sldId id="1673"/>
          </p14:sldIdLst>
        </p14:section>
        <p14:section name="dataprep" id="{9DE15B08-92C9-4149-BA4F-8297C733EF35}">
          <p14:sldIdLst>
            <p14:sldId id="1356"/>
            <p14:sldId id="1318"/>
            <p14:sldId id="1495"/>
            <p14:sldId id="1459"/>
          </p14:sldIdLst>
        </p14:section>
        <p14:section name="model" id="{70D4F349-2851-4EBD-8610-ABAC6047FF6A}">
          <p14:sldIdLst>
            <p14:sldId id="1353"/>
            <p14:sldId id="1677"/>
            <p14:sldId id="1398"/>
            <p14:sldId id="1339"/>
            <p14:sldId id="1368"/>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Mód 07 - Comunicação" id="{24A211A7-EED6-4EC2-8BF2-FCB24B9B0C4E}">
          <p14:sldIdLst>
            <p14:sldId id="1367"/>
            <p14:sldId id="1399"/>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 id="1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B5"/>
    <a:srgbClr val="D9D9D9"/>
    <a:srgbClr val="313235"/>
    <a:srgbClr val="C00000"/>
    <a:srgbClr val="824C42"/>
    <a:srgbClr val="9AC87A"/>
    <a:srgbClr val="F1995D"/>
    <a:srgbClr val="65CCFF"/>
    <a:srgbClr val="09AD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2626" dt="2022-10-09T22:31:20.8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6" autoAdjust="0"/>
    <p:restoredTop sz="93144" autoAdjust="0"/>
  </p:normalViewPr>
  <p:slideViewPr>
    <p:cSldViewPr snapToGrid="0">
      <p:cViewPr varScale="1">
        <p:scale>
          <a:sx n="61" d="100"/>
          <a:sy n="61" d="100"/>
        </p:scale>
        <p:origin x="42" y="78"/>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63" Type="http://schemas.openxmlformats.org/officeDocument/2006/relationships/slide" Target="slides/slide47.xml"/><Relationship Id="rId84" Type="http://schemas.openxmlformats.org/officeDocument/2006/relationships/slide" Target="slides/slide68.xml"/><Relationship Id="rId16" Type="http://schemas.openxmlformats.org/officeDocument/2006/relationships/slideMaster" Target="slideMasters/slideMaster16.xml"/><Relationship Id="rId107" Type="http://schemas.openxmlformats.org/officeDocument/2006/relationships/slide" Target="slides/slide91.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slide" Target="slides/slide107.xml"/><Relationship Id="rId128" Type="http://schemas.openxmlformats.org/officeDocument/2006/relationships/commentAuthors" Target="commentAuthors.xml"/><Relationship Id="rId5" Type="http://schemas.openxmlformats.org/officeDocument/2006/relationships/slideMaster" Target="slideMasters/slideMaster5.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113" Type="http://schemas.openxmlformats.org/officeDocument/2006/relationships/slide" Target="slides/slide97.xml"/><Relationship Id="rId118" Type="http://schemas.openxmlformats.org/officeDocument/2006/relationships/slide" Target="slides/slide102.xml"/><Relationship Id="rId134" Type="http://schemas.microsoft.com/office/2015/10/relationships/revisionInfo" Target="revisionInfo.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12.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08" Type="http://schemas.openxmlformats.org/officeDocument/2006/relationships/slide" Target="slides/slide92.xml"/><Relationship Id="rId124" Type="http://schemas.openxmlformats.org/officeDocument/2006/relationships/slide" Target="slides/slide108.xml"/><Relationship Id="rId129" Type="http://schemas.openxmlformats.org/officeDocument/2006/relationships/presProps" Target="presProps.xml"/><Relationship Id="rId54" Type="http://schemas.openxmlformats.org/officeDocument/2006/relationships/slide" Target="slides/slide38.xml"/><Relationship Id="rId70" Type="http://schemas.openxmlformats.org/officeDocument/2006/relationships/slide" Target="slides/slide54.xml"/><Relationship Id="rId75" Type="http://schemas.openxmlformats.org/officeDocument/2006/relationships/slide" Target="slides/slide59.xml"/><Relationship Id="rId91" Type="http://schemas.openxmlformats.org/officeDocument/2006/relationships/slide" Target="slides/slide75.xml"/><Relationship Id="rId96" Type="http://schemas.openxmlformats.org/officeDocument/2006/relationships/slide" Target="slides/slide8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7.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119" Type="http://schemas.openxmlformats.org/officeDocument/2006/relationships/slide" Target="slides/slide103.xml"/><Relationship Id="rId44" Type="http://schemas.openxmlformats.org/officeDocument/2006/relationships/slide" Target="slides/slide28.xml"/><Relationship Id="rId60" Type="http://schemas.openxmlformats.org/officeDocument/2006/relationships/slide" Target="slides/slide44.xml"/><Relationship Id="rId65" Type="http://schemas.openxmlformats.org/officeDocument/2006/relationships/slide" Target="slides/slide49.xml"/><Relationship Id="rId81" Type="http://schemas.openxmlformats.org/officeDocument/2006/relationships/slide" Target="slides/slide65.xml"/><Relationship Id="rId86" Type="http://schemas.openxmlformats.org/officeDocument/2006/relationships/slide" Target="slides/slide70.xml"/><Relationship Id="rId130"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slide" Target="slides/slide104.xml"/><Relationship Id="rId125" Type="http://schemas.openxmlformats.org/officeDocument/2006/relationships/slide" Target="slides/slide109.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131" Type="http://schemas.openxmlformats.org/officeDocument/2006/relationships/theme" Target="theme/theme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26" Type="http://schemas.openxmlformats.org/officeDocument/2006/relationships/slide" Target="slides/slide110.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slide" Target="slides/slide105.xml"/><Relationship Id="rId3" Type="http://schemas.openxmlformats.org/officeDocument/2006/relationships/slideMaster" Target="slideMasters/slideMaster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openxmlformats.org/officeDocument/2006/relationships/slide" Target="slides/slide100.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slide" Target="slides/slide95.xml"/><Relationship Id="rId132" Type="http://schemas.openxmlformats.org/officeDocument/2006/relationships/tableStyles" Target="tableStyles.xml"/><Relationship Id="rId15" Type="http://schemas.openxmlformats.org/officeDocument/2006/relationships/slideMaster" Target="slideMasters/slideMaster15.xml"/><Relationship Id="rId36" Type="http://schemas.openxmlformats.org/officeDocument/2006/relationships/slide" Target="slides/slide20.xml"/><Relationship Id="rId57" Type="http://schemas.openxmlformats.org/officeDocument/2006/relationships/slide" Target="slides/slide41.xml"/><Relationship Id="rId106" Type="http://schemas.openxmlformats.org/officeDocument/2006/relationships/slide" Target="slides/slide90.xml"/><Relationship Id="rId12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5.xml"/><Relationship Id="rId52" Type="http://schemas.openxmlformats.org/officeDocument/2006/relationships/slide" Target="slides/slide36.xml"/><Relationship Id="rId73" Type="http://schemas.openxmlformats.org/officeDocument/2006/relationships/slide" Target="slides/slide57.xml"/><Relationship Id="rId78" Type="http://schemas.openxmlformats.org/officeDocument/2006/relationships/slide" Target="slides/slide62.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slide" Target="slides/slide106.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0.xml"/><Relationship Id="rId47" Type="http://schemas.openxmlformats.org/officeDocument/2006/relationships/slide" Target="slides/slide31.xml"/><Relationship Id="rId68" Type="http://schemas.openxmlformats.org/officeDocument/2006/relationships/slide" Target="slides/slide52.xml"/><Relationship Id="rId89" Type="http://schemas.openxmlformats.org/officeDocument/2006/relationships/slide" Target="slides/slide73.xml"/><Relationship Id="rId112" Type="http://schemas.openxmlformats.org/officeDocument/2006/relationships/slide" Target="slides/slide96.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custSel addSld delSld modSld sldOrd addMainMaster delMainMaster addSection delSection modSection">
      <pc:chgData name="Nathália Demetrio" userId="73b6c4bd58836735" providerId="LiveId" clId="{C00AA7F5-0EC5-4656-84E5-B1513740F2F9}" dt="2022-10-09T22:32:00.924" v="9615" actId="1038"/>
      <pc:docMkLst>
        <pc:docMk/>
      </pc:docMkLst>
      <pc:sldChg chg="modNotesTx">
        <pc:chgData name="Nathália Demetrio" userId="73b6c4bd58836735" providerId="LiveId" clId="{C00AA7F5-0EC5-4656-84E5-B1513740F2F9}" dt="2022-10-02T19:56:02.275" v="3642" actId="20577"/>
        <pc:sldMkLst>
          <pc:docMk/>
          <pc:sldMk cId="1792905964" sldId="259"/>
        </pc:sldMkLst>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pc:chgData name="Nathália Demetrio" userId="73b6c4bd58836735" providerId="LiveId" clId="{C00AA7F5-0EC5-4656-84E5-B1513740F2F9}" dt="2022-10-09T03:37:28.913" v="8422" actId="20577"/>
        <pc:sldMkLst>
          <pc:docMk/>
          <pc:sldMk cId="2906811147" sldId="298"/>
        </pc:sldMkLst>
        <pc:spChg chg="mod">
          <ac:chgData name="Nathália Demetrio" userId="73b6c4bd58836735" providerId="LiveId" clId="{C00AA7F5-0EC5-4656-84E5-B1513740F2F9}" dt="2022-10-09T03:37:28.913" v="8422" actId="20577"/>
          <ac:spMkLst>
            <pc:docMk/>
            <pc:sldMk cId="2906811147" sldId="298"/>
            <ac:spMk id="2"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ord">
        <pc:chgData name="Nathália Demetrio" userId="73b6c4bd58836735" providerId="LiveId" clId="{C00AA7F5-0EC5-4656-84E5-B1513740F2F9}" dt="2022-09-26T03:51:23.928" v="593"/>
        <pc:sldMkLst>
          <pc:docMk/>
          <pc:sldMk cId="2183967114" sldId="12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mod">
        <pc:chgData name="Nathália Demetrio" userId="73b6c4bd58836735" providerId="LiveId" clId="{C00AA7F5-0EC5-4656-84E5-B1513740F2F9}" dt="2022-10-05T04:18:59.831" v="5977" actId="27636"/>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mod ord">
        <pc:chgData name="Nathália Demetrio" userId="73b6c4bd58836735" providerId="LiveId" clId="{C00AA7F5-0EC5-4656-84E5-B1513740F2F9}" dt="2022-10-05T05:37:26.395" v="6357" actId="107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addSp delSp modSp mod">
        <pc:chgData name="Nathália Demetrio" userId="73b6c4bd58836735" providerId="LiveId" clId="{C00AA7F5-0EC5-4656-84E5-B1513740F2F9}" dt="2022-09-26T03:54:30.556" v="663" actId="20577"/>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sldChg>
      <pc:sldChg chg="addSp delSp modSp mod ord modAnim">
        <pc:chgData name="Nathália Demetrio" userId="73b6c4bd58836735" providerId="LiveId" clId="{C00AA7F5-0EC5-4656-84E5-B1513740F2F9}" dt="2022-10-08T20:09:23.493" v="8240"/>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modSp add del mod ord">
        <pc:chgData name="Nathália Demetrio" userId="73b6c4bd58836735" providerId="LiveId" clId="{C00AA7F5-0EC5-4656-84E5-B1513740F2F9}" dt="2022-10-05T05:36:05.530" v="6346"/>
        <pc:sldMkLst>
          <pc:docMk/>
          <pc:sldMk cId="1999407635" sldId="1365"/>
        </pc:sldMkLst>
        <pc:picChg chg="mod">
          <ac:chgData name="Nathália Demetrio" userId="73b6c4bd58836735" providerId="LiveId" clId="{C00AA7F5-0EC5-4656-84E5-B1513740F2F9}" dt="2022-10-05T04:58:41.523" v="6049" actId="1076"/>
          <ac:picMkLst>
            <pc:docMk/>
            <pc:sldMk cId="1999407635" sldId="1365"/>
            <ac:picMk id="5" creationId="{AEED7D21-8AE7-8928-F29F-4CCD7A0EECB0}"/>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09-26T03:59:28.892" v="725"/>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09-26T03:58:17.943" v="717" actId="1076"/>
          <ac:picMkLst>
            <pc:docMk/>
            <pc:sldMk cId="2287728626" sldId="1367"/>
            <ac:picMk id="5122" creationId="{9C7A553C-4512-2F3F-4560-D96121282A8E}"/>
          </ac:picMkLst>
        </pc:picChg>
        <pc:picChg chg="add mod">
          <ac:chgData name="Nathália Demetrio" userId="73b6c4bd58836735" providerId="LiveId" clId="{C00AA7F5-0EC5-4656-84E5-B1513740F2F9}" dt="2022-09-26T03:58:21.342" v="719" actId="1076"/>
          <ac:picMkLst>
            <pc:docMk/>
            <pc:sldMk cId="2287728626" sldId="1367"/>
            <ac:picMk id="5124" creationId="{5E48302E-24AB-5BE4-ECB0-534BC8A5AB88}"/>
          </ac:picMkLst>
        </pc:picChg>
        <pc:picChg chg="add mod">
          <ac:chgData name="Nathália Demetrio" userId="73b6c4bd58836735" providerId="LiveId" clId="{C00AA7F5-0EC5-4656-84E5-B1513740F2F9}" dt="2022-09-26T03:58:22.127" v="720" actId="1076"/>
          <ac:picMkLst>
            <pc:docMk/>
            <pc:sldMk cId="2287728626" sldId="1367"/>
            <ac:picMk id="5126" creationId="{38F18256-EE1D-61F7-C187-4F6C559AF9A9}"/>
          </ac:picMkLst>
        </pc:picChg>
      </pc:sldChg>
      <pc:sldChg chg="delSp add">
        <pc:chgData name="Nathália Demetrio" userId="73b6c4bd58836735" providerId="LiveId" clId="{C00AA7F5-0EC5-4656-84E5-B1513740F2F9}" dt="2022-09-26T04:04:44.067" v="765" actId="478"/>
        <pc:sldMkLst>
          <pc:docMk/>
          <pc:sldMk cId="102810162" sldId="1368"/>
        </pc:sldMkLst>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mod ord">
        <pc:chgData name="Nathália Demetrio" userId="73b6c4bd58836735" providerId="LiveId" clId="{C00AA7F5-0EC5-4656-84E5-B1513740F2F9}" dt="2022-10-05T05:24:21.821" v="6144" actId="1076"/>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mod">
          <ac:chgData name="Nathália Demetrio" userId="73b6c4bd58836735" providerId="LiveId" clId="{C00AA7F5-0EC5-4656-84E5-B1513740F2F9}" dt="2022-10-05T05:16:33.729" v="6118" actId="1036"/>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05T05:16:29.250" v="6116" actId="1036"/>
          <ac:picMkLst>
            <pc:docMk/>
            <pc:sldMk cId="2361151093" sldId="1385"/>
            <ac:picMk id="12" creationId="{90D77758-8CFB-415F-1A4A-86D412536715}"/>
          </ac:picMkLst>
        </pc:picChg>
        <pc:picChg chg="add mod">
          <ac:chgData name="Nathália Demetrio" userId="73b6c4bd58836735" providerId="LiveId" clId="{C00AA7F5-0EC5-4656-84E5-B1513740F2F9}" dt="2022-10-05T05:08:24.590" v="6070" actId="1076"/>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mod">
        <pc:chgData name="Nathália Demetrio" userId="73b6c4bd58836735" providerId="LiveId" clId="{C00AA7F5-0EC5-4656-84E5-B1513740F2F9}" dt="2022-09-28T02:15:04.678" v="2724" actId="2057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del mod modAnim modNotesTx">
        <pc:chgData name="Nathália Demetrio" userId="73b6c4bd58836735" providerId="LiveId" clId="{C00AA7F5-0EC5-4656-84E5-B1513740F2F9}" dt="2022-10-09T13:25:15.300" v="8967" actId="47"/>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del mod">
          <ac:chgData name="Nathália Demetrio" userId="73b6c4bd58836735" providerId="LiveId" clId="{C00AA7F5-0EC5-4656-84E5-B1513740F2F9}" dt="2022-10-09T13:25:09.567" v="8966" actId="478"/>
          <ac:picMkLst>
            <pc:docMk/>
            <pc:sldMk cId="169120042" sldId="1390"/>
            <ac:picMk id="5" creationId="{EABC1A6A-D501-6573-DCCC-3F689140A42B}"/>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pc:chgData name="Nathália Demetrio" userId="73b6c4bd58836735" providerId="LiveId" clId="{C00AA7F5-0EC5-4656-84E5-B1513740F2F9}" dt="2022-10-05T05:17:06.578" v="6126" actId="1035"/>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ord">
        <pc:chgData name="Nathália Demetrio" userId="73b6c4bd58836735" providerId="LiveId" clId="{C00AA7F5-0EC5-4656-84E5-B1513740F2F9}" dt="2022-10-05T05:35:52.906" v="6341"/>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05T05:36:01.429" v="6344" actId="729"/>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mod">
          <ac:chgData name="Nathália Demetrio" userId="73b6c4bd58836735" providerId="LiveId" clId="{C00AA7F5-0EC5-4656-84E5-B1513740F2F9}" dt="2022-09-28T04:33:24.075" v="3502" actId="1076"/>
          <ac:spMkLst>
            <pc:docMk/>
            <pc:sldMk cId="3086058724" sldId="1395"/>
            <ac:spMk id="15" creationId="{E3ADE95B-2E0E-F99C-57B1-3EF8F5981D81}"/>
          </ac:spMkLst>
        </pc:spChg>
        <pc:spChg chg="mod">
          <ac:chgData name="Nathália Demetrio" userId="73b6c4bd58836735" providerId="LiveId" clId="{C00AA7F5-0EC5-4656-84E5-B1513740F2F9}" dt="2022-09-28T04:33:31.288" v="3503" actId="1076"/>
          <ac:spMkLst>
            <pc:docMk/>
            <pc:sldMk cId="3086058724" sldId="1395"/>
            <ac:spMk id="16" creationId="{A389FC66-D5B4-C0EF-7DA7-66ACC885B3A8}"/>
          </ac:spMkLst>
        </pc:spChg>
        <pc:spChg chg="mod">
          <ac:chgData name="Nathália Demetrio" userId="73b6c4bd58836735" providerId="LiveId" clId="{C00AA7F5-0EC5-4656-84E5-B1513740F2F9}" dt="2022-09-28T04:33:24.075" v="3502" actId="1076"/>
          <ac:spMkLst>
            <pc:docMk/>
            <pc:sldMk cId="3086058724" sldId="1395"/>
            <ac:spMk id="17" creationId="{34718A9F-FE80-5B1B-B32C-9890ABAE0527}"/>
          </ac:spMkLst>
        </pc:spChg>
        <pc:spChg chg="mod">
          <ac:chgData name="Nathália Demetrio" userId="73b6c4bd58836735" providerId="LiveId" clId="{C00AA7F5-0EC5-4656-84E5-B1513740F2F9}" dt="2022-09-28T04:33:33.795" v="3504" actId="1076"/>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mod">
          <ac:chgData name="Nathália Demetrio" userId="73b6c4bd58836735" providerId="LiveId" clId="{C00AA7F5-0EC5-4656-84E5-B1513740F2F9}" dt="2022-10-05T05:32:26.283" v="6333" actId="1076"/>
          <ac:spMkLst>
            <pc:docMk/>
            <pc:sldMk cId="3086058724" sldId="1395"/>
            <ac:spMk id="21" creationId="{D52450B0-050A-4819-CD01-EBC8207A1EF5}"/>
          </ac:spMkLst>
        </pc:spChg>
        <pc:spChg chg="mod">
          <ac:chgData name="Nathália Demetrio" userId="73b6c4bd58836735" providerId="LiveId" clId="{C00AA7F5-0EC5-4656-84E5-B1513740F2F9}" dt="2022-09-28T04:33:39.959" v="3505" actId="1076"/>
          <ac:spMkLst>
            <pc:docMk/>
            <pc:sldMk cId="3086058724" sldId="1395"/>
            <ac:spMk id="27" creationId="{968CB57F-DA53-4594-2660-884EA8E84521}"/>
          </ac:spMkLst>
        </pc:spChg>
        <pc:spChg chg="mod">
          <ac:chgData name="Nathália Demetrio" userId="73b6c4bd58836735" providerId="LiveId" clId="{C00AA7F5-0EC5-4656-84E5-B1513740F2F9}" dt="2022-09-28T04:33:13.323" v="3499" actId="1076"/>
          <ac:spMkLst>
            <pc:docMk/>
            <pc:sldMk cId="3086058724" sldId="1395"/>
            <ac:spMk id="28" creationId="{60D0E8DB-F948-3EF5-1333-EB2551D82847}"/>
          </ac:spMkLst>
        </pc:spChg>
        <pc:spChg chg="mod">
          <ac:chgData name="Nathália Demetrio" userId="73b6c4bd58836735" providerId="LiveId" clId="{C00AA7F5-0EC5-4656-84E5-B1513740F2F9}" dt="2022-09-28T04:33:06.002" v="3498" actId="20577"/>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mod">
          <ac:chgData name="Nathália Demetrio" userId="73b6c4bd58836735" providerId="LiveId" clId="{C00AA7F5-0EC5-4656-84E5-B1513740F2F9}" dt="2022-10-05T05:32:21.537" v="6331" actId="1076"/>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mod">
          <ac:chgData name="Nathália Demetrio" userId="73b6c4bd58836735" providerId="LiveId" clId="{C00AA7F5-0EC5-4656-84E5-B1513740F2F9}" dt="2022-09-28T04:38:31.203" v="3511" actId="1076"/>
          <ac:picMkLst>
            <pc:docMk/>
            <pc:sldMk cId="3086058724" sldId="1395"/>
            <ac:picMk id="8" creationId="{CD6FBA23-8453-A9B4-3C26-C653C3C68DF3}"/>
          </ac:picMkLst>
        </pc:picChg>
        <pc:picChg chg="add mod">
          <ac:chgData name="Nathália Demetrio" userId="73b6c4bd58836735" providerId="LiveId" clId="{C00AA7F5-0EC5-4656-84E5-B1513740F2F9}" dt="2022-10-05T04:57:39.873" v="6045" actId="1076"/>
          <ac:picMkLst>
            <pc:docMk/>
            <pc:sldMk cId="3086058724" sldId="1395"/>
            <ac:picMk id="9" creationId="{0DAAB3C7-6022-A7FF-1BDE-075EE254D1BA}"/>
          </ac:picMkLst>
        </pc:picChg>
        <pc:picChg chg="add mod">
          <ac:chgData name="Nathália Demetrio" userId="73b6c4bd58836735" providerId="LiveId" clId="{C00AA7F5-0EC5-4656-84E5-B1513740F2F9}" dt="2022-10-05T05:32:23.080" v="6332" actId="1076"/>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pc:chgData name="Nathália Demetrio" userId="73b6c4bd58836735" providerId="LiveId" clId="{C00AA7F5-0EC5-4656-84E5-B1513740F2F9}" dt="2022-09-28T04:42:06.858" v="3563" actId="1076"/>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09-28T04:42:06.858" v="3563"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mod">
          <ac:chgData name="Nathália Demetrio" userId="73b6c4bd58836735" providerId="LiveId" clId="{C00AA7F5-0EC5-4656-84E5-B1513740F2F9}" dt="2022-09-28T04:42:05.794" v="3562" actId="1076"/>
          <ac:picMkLst>
            <pc:docMk/>
            <pc:sldMk cId="2882203051" sldId="1396"/>
            <ac:picMk id="5" creationId="{7A658AE5-9D87-8797-F273-2B98A8A62D46}"/>
          </ac:picMkLst>
        </pc:picChg>
      </pc:sldChg>
      <pc:sldChg chg="addSp delSp modSp">
        <pc:chgData name="Nathália Demetrio" userId="73b6c4bd58836735" providerId="LiveId" clId="{C00AA7F5-0EC5-4656-84E5-B1513740F2F9}" dt="2022-10-05T05:37:21.868" v="635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pc:chgData name="Nathália Demetrio" userId="73b6c4bd58836735" providerId="LiveId" clId="{C00AA7F5-0EC5-4656-84E5-B1513740F2F9}" dt="2022-10-05T05:37:36.705" v="6359"/>
        <pc:sldMkLst>
          <pc:docMk/>
          <pc:sldMk cId="1081446846" sldId="1398"/>
        </pc:sldMkLst>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09-28T04:43:50.669" v="3574"/>
          <ac:picMkLst>
            <pc:docMk/>
            <pc:sldMk cId="1081446846" sldId="1398"/>
            <ac:picMk id="15" creationId="{4A597161-FE6C-76A8-E650-4440CD81FFFE}"/>
          </ac:picMkLst>
        </pc:picChg>
        <pc:picChg chg="add mod">
          <ac:chgData name="Nathália Demetrio" userId="73b6c4bd58836735" providerId="LiveId" clId="{C00AA7F5-0EC5-4656-84E5-B1513740F2F9}" dt="2022-10-05T05:37:36.705" v="6359"/>
          <ac:picMkLst>
            <pc:docMk/>
            <pc:sldMk cId="1081446846" sldId="1398"/>
            <ac:picMk id="16" creationId="{BFF50EBF-EEA3-36EA-D299-B0392751C180}"/>
          </ac:picMkLst>
        </pc:picChg>
        <pc:picChg chg="add mod">
          <ac:chgData name="Nathália Demetrio" userId="73b6c4bd58836735" providerId="LiveId" clId="{C00AA7F5-0EC5-4656-84E5-B1513740F2F9}" dt="2022-10-05T05:37:36.705" v="6359"/>
          <ac:picMkLst>
            <pc:docMk/>
            <pc:sldMk cId="1081446846" sldId="1398"/>
            <ac:picMk id="17" creationId="{0DDFE339-3D95-8883-AE30-92CD63D78BFF}"/>
          </ac:picMkLst>
        </pc:picChg>
        <pc:picChg chg="add mod">
          <ac:chgData name="Nathália Demetrio" userId="73b6c4bd58836735" providerId="LiveId" clId="{C00AA7F5-0EC5-4656-84E5-B1513740F2F9}" dt="2022-10-05T05:37:36.705" v="6359"/>
          <ac:picMkLst>
            <pc:docMk/>
            <pc:sldMk cId="1081446846" sldId="1398"/>
            <ac:picMk id="18" creationId="{C3D3D1D9-414B-1BB6-DD04-04137545F928}"/>
          </ac:picMkLst>
        </pc:picChg>
        <pc:picChg chg="add mod">
          <ac:chgData name="Nathália Demetrio" userId="73b6c4bd58836735" providerId="LiveId" clId="{C00AA7F5-0EC5-4656-84E5-B1513740F2F9}" dt="2022-10-05T05:37:36.705" v="6359"/>
          <ac:picMkLst>
            <pc:docMk/>
            <pc:sldMk cId="1081446846" sldId="1398"/>
            <ac:picMk id="19" creationId="{01B42247-B3E3-FB73-D75B-B2CAC61CCDEF}"/>
          </ac:picMkLst>
        </pc:picChg>
        <pc:picChg chg="add mod">
          <ac:chgData name="Nathália Demetrio" userId="73b6c4bd58836735" providerId="LiveId" clId="{C00AA7F5-0EC5-4656-84E5-B1513740F2F9}" dt="2022-10-05T05:37:36.705" v="6359"/>
          <ac:picMkLst>
            <pc:docMk/>
            <pc:sldMk cId="1081446846" sldId="1398"/>
            <ac:picMk id="20" creationId="{880AB8E3-EBC3-D48E-F3B2-FB23A7CE3873}"/>
          </ac:picMkLst>
        </pc:picChg>
      </pc:sldChg>
      <pc:sldChg chg="add del">
        <pc:chgData name="Nathália Demetrio" userId="73b6c4bd58836735" providerId="LiveId" clId="{C00AA7F5-0EC5-4656-84E5-B1513740F2F9}" dt="2022-09-28T04:43:45.271" v="3573"/>
        <pc:sldMkLst>
          <pc:docMk/>
          <pc:sldMk cId="3881753417" sldId="1398"/>
        </pc:sldMkLst>
      </pc:sldChg>
      <pc:sldChg chg="addSp modSp">
        <pc:chgData name="Nathália Demetrio" userId="73b6c4bd58836735" providerId="LiveId" clId="{C00AA7F5-0EC5-4656-84E5-B1513740F2F9}" dt="2022-09-28T04:44:26.493" v="3611" actId="1037"/>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sldChg>
      <pc:sldChg chg="add">
        <pc:chgData name="Nathália Demetrio" userId="73b6c4bd58836735" providerId="LiveId" clId="{C00AA7F5-0EC5-4656-84E5-B1513740F2F9}" dt="2022-09-28T04:45:51.399" v="3613"/>
        <pc:sldMkLst>
          <pc:docMk/>
          <pc:sldMk cId="2535933307" sldId="1459"/>
        </pc:sldMkLst>
      </pc:sldChg>
      <pc:sldChg chg="add">
        <pc:chgData name="Nathália Demetrio" userId="73b6c4bd58836735" providerId="LiveId" clId="{C00AA7F5-0EC5-4656-84E5-B1513740F2F9}" dt="2022-09-28T04:45:51.399" v="3613"/>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09T22:32:00.924" v="9615" actId="1038"/>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del mod">
          <ac:chgData name="Nathália Demetrio" userId="73b6c4bd58836735" providerId="LiveId" clId="{C00AA7F5-0EC5-4656-84E5-B1513740F2F9}" dt="2022-10-09T22:31:00.166" v="9597" actId="478"/>
          <ac:spMkLst>
            <pc:docMk/>
            <pc:sldMk cId="3428397208" sldId="1674"/>
            <ac:spMk id="5" creationId="{2829D88D-6A43-23BE-39CA-59A956AC7B44}"/>
          </ac:spMkLst>
        </pc:spChg>
        <pc:spChg chg="add mod">
          <ac:chgData name="Nathália Demetrio" userId="73b6c4bd58836735" providerId="LiveId" clId="{C00AA7F5-0EC5-4656-84E5-B1513740F2F9}" dt="2022-10-09T22:31:35.964" v="9607" actId="1035"/>
          <ac:spMkLst>
            <pc:docMk/>
            <pc:sldMk cId="3428397208" sldId="1674"/>
            <ac:spMk id="7" creationId="{450DC63B-8DC0-FEE2-25DE-6E3047AA264B}"/>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picChg chg="add mod">
          <ac:chgData name="Nathália Demetrio" userId="73b6c4bd58836735" providerId="LiveId" clId="{C00AA7F5-0EC5-4656-84E5-B1513740F2F9}" dt="2022-10-09T22:30:53.608" v="959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add del mod">
          <ac:chgData name="Nathália Demetrio" userId="73b6c4bd58836735" providerId="LiveId" clId="{C00AA7F5-0EC5-4656-84E5-B1513740F2F9}" dt="2022-10-09T22:31:50.348" v="9608" actId="478"/>
          <ac:picMkLst>
            <pc:docMk/>
            <pc:sldMk cId="3428397208" sldId="1674"/>
            <ac:picMk id="6" creationId="{1542E417-1285-A697-4387-F1FEFAADDFCD}"/>
          </ac:picMkLst>
        </pc:picChg>
        <pc:picChg chg="add mod ord">
          <ac:chgData name="Nathália Demetrio" userId="73b6c4bd58836735" providerId="LiveId" clId="{C00AA7F5-0EC5-4656-84E5-B1513740F2F9}" dt="2022-10-09T22:32:00.924" v="9615" actId="1038"/>
          <ac:picMkLst>
            <pc:docMk/>
            <pc:sldMk cId="3428397208" sldId="1674"/>
            <ac:picMk id="9" creationId="{CDC596C7-FA18-3687-8C94-389AA9444458}"/>
          </ac:picMkLst>
        </pc:picChg>
        <pc:picChg chg="mod">
          <ac:chgData name="Nathália Demetrio" userId="73b6c4bd58836735" providerId="LiveId" clId="{C00AA7F5-0EC5-4656-84E5-B1513740F2F9}" dt="2022-10-09T22:30:55.510" v="9595" actId="1076"/>
          <ac:picMkLst>
            <pc:docMk/>
            <pc:sldMk cId="3428397208" sldId="1674"/>
            <ac:picMk id="1026" creationId="{8642F034-12CF-494B-9ED4-E6E70E6A172E}"/>
          </ac:picMkLst>
        </pc:picChg>
      </pc:sldChg>
      <pc:sldChg chg="addSp delSp modSp add mod ord delAnim modAnim modShow modNotesTx">
        <pc:chgData name="Nathália Demetrio" userId="73b6c4bd58836735" providerId="LiveId" clId="{C00AA7F5-0EC5-4656-84E5-B1513740F2F9}" dt="2022-10-08T20:30:52.064" v="8386" actId="732"/>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modCrop">
          <ac:chgData name="Nathália Demetrio" userId="73b6c4bd58836735" providerId="LiveId" clId="{C00AA7F5-0EC5-4656-84E5-B1513740F2F9}" dt="2022-10-08T20:30:52.064" v="8386" actId="732"/>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20:30:42.451" v="8384" actId="208"/>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picChg chg="add del">
          <ac:chgData name="Nathália Demetrio" userId="73b6c4bd58836735" providerId="LiveId" clId="{C00AA7F5-0EC5-4656-84E5-B1513740F2F9}" dt="2022-10-08T19:34:54.518" v="7813" actId="478"/>
          <ac:picMkLst>
            <pc:docMk/>
            <pc:sldMk cId="388750024" sldId="1675"/>
            <ac:picMk id="2050" creationId="{C076EBCE-95EC-7B44-70F2-792BB4E98257}"/>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05T05:35:16.706" v="6339" actId="1076"/>
        <pc:sldMkLst>
          <pc:docMk/>
          <pc:sldMk cId="3255363064" sldId="1678"/>
        </pc:sldMkLst>
        <pc:spChg chg="mod">
          <ac:chgData name="Nathália Demetrio" userId="73b6c4bd58836735" providerId="LiveId" clId="{C00AA7F5-0EC5-4656-84E5-B1513740F2F9}" dt="2022-10-05T05:31:50.003" v="6325" actId="6549"/>
          <ac:spMkLst>
            <pc:docMk/>
            <pc:sldMk cId="3255363064" sldId="1678"/>
            <ac:spMk id="2" creationId="{00000000-0000-0000-0000-000000000000}"/>
          </ac:spMkLst>
        </pc:spChg>
        <pc:spChg chg="add mod">
          <ac:chgData name="Nathália Demetrio" userId="73b6c4bd58836735" providerId="LiveId" clId="{C00AA7F5-0EC5-4656-84E5-B1513740F2F9}" dt="2022-10-05T05:32:42.494" v="6334" actId="1076"/>
          <ac:spMkLst>
            <pc:docMk/>
            <pc:sldMk cId="3255363064" sldId="1678"/>
            <ac:spMk id="5" creationId="{C81DE5D6-0836-602B-C4BB-08E24C6603AF}"/>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mod">
          <ac:chgData name="Nathália Demetrio" userId="73b6c4bd58836735" providerId="LiveId" clId="{C00AA7F5-0EC5-4656-84E5-B1513740F2F9}" dt="2022-10-05T05:35:16.706" v="6339" actId="1076"/>
          <ac:picMkLst>
            <pc:docMk/>
            <pc:sldMk cId="3255363064" sldId="1678"/>
            <ac:picMk id="8" creationId="{A9A4D9EF-1FB6-9669-72FC-EB1878B3C2D5}"/>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sldChg>
      <pc:sldChg chg="add del">
        <pc:chgData name="Nathália Demetrio" userId="73b6c4bd58836735" providerId="LiveId" clId="{C00AA7F5-0EC5-4656-84E5-B1513740F2F9}" dt="2022-10-03T04:15:14.553" v="5666"/>
        <pc:sldMkLst>
          <pc:docMk/>
          <pc:sldMk cId="3636338643" sldId="1678"/>
        </pc:sldMkLst>
      </pc:sldChg>
      <pc:sldChg chg="addSp delSp modSp add del mod modAnim">
        <pc:chgData name="Nathália Demetrio" userId="73b6c4bd58836735" providerId="LiveId" clId="{C00AA7F5-0EC5-4656-84E5-B1513740F2F9}" dt="2022-10-09T13:28:00.359" v="9039" actId="47"/>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add mod">
          <ac:chgData name="Nathália Demetrio" userId="73b6c4bd58836735" providerId="LiveId" clId="{C00AA7F5-0EC5-4656-84E5-B1513740F2F9}" dt="2022-10-09T12:50:00.364" v="8844" actId="1076"/>
          <ac:spMkLst>
            <pc:docMk/>
            <pc:sldMk cId="867124093" sldId="1679"/>
            <ac:spMk id="5" creationId="{C9FB06C8-81FF-A078-1511-BF29AF7B6C04}"/>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9T04:25:18.071" v="865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9T12:48:26.533" v="8830" actId="164"/>
          <ac:spMkLst>
            <pc:docMk/>
            <pc:sldMk cId="867124093" sldId="1679"/>
            <ac:spMk id="64" creationId="{BBC08C53-0F90-4E7B-C24B-336131F0D994}"/>
          </ac:spMkLst>
        </pc:spChg>
        <pc:spChg chg="mod">
          <ac:chgData name="Nathália Demetrio" userId="73b6c4bd58836735" providerId="LiveId" clId="{C00AA7F5-0EC5-4656-84E5-B1513740F2F9}" dt="2022-10-09T12:48:26.533" v="8830" actId="164"/>
          <ac:spMkLst>
            <pc:docMk/>
            <pc:sldMk cId="867124093" sldId="1679"/>
            <ac:spMk id="65" creationId="{746A1981-CFFF-36DF-EEF2-8C0E1F0FC55F}"/>
          </ac:spMkLst>
        </pc:spChg>
        <pc:spChg chg="mod">
          <ac:chgData name="Nathália Demetrio" userId="73b6c4bd58836735" providerId="LiveId" clId="{C00AA7F5-0EC5-4656-84E5-B1513740F2F9}" dt="2022-10-09T12:48:26.533" v="8830" actId="164"/>
          <ac:spMkLst>
            <pc:docMk/>
            <pc:sldMk cId="867124093" sldId="1679"/>
            <ac:spMk id="67" creationId="{88683822-30B5-AA6D-FFC2-471718111477}"/>
          </ac:spMkLst>
        </pc:spChg>
        <pc:spChg chg="mod">
          <ac:chgData name="Nathália Demetrio" userId="73b6c4bd58836735" providerId="LiveId" clId="{C00AA7F5-0EC5-4656-84E5-B1513740F2F9}" dt="2022-10-09T12:48:26.533" v="8830" actId="164"/>
          <ac:spMkLst>
            <pc:docMk/>
            <pc:sldMk cId="867124093" sldId="1679"/>
            <ac:spMk id="68" creationId="{8BB58FCA-9485-57A0-678D-158AF67BE05A}"/>
          </ac:spMkLst>
        </pc:spChg>
        <pc:spChg chg="mod">
          <ac:chgData name="Nathália Demetrio" userId="73b6c4bd58836735" providerId="LiveId" clId="{C00AA7F5-0EC5-4656-84E5-B1513740F2F9}" dt="2022-10-09T12:49:15.791" v="8836" actId="164"/>
          <ac:spMkLst>
            <pc:docMk/>
            <pc:sldMk cId="867124093" sldId="1679"/>
            <ac:spMk id="82" creationId="{8CD57DBD-EB4E-D527-3EC2-FB98701C7ECF}"/>
          </ac:spMkLst>
        </pc:spChg>
        <pc:spChg chg="mod">
          <ac:chgData name="Nathália Demetrio" userId="73b6c4bd58836735" providerId="LiveId" clId="{C00AA7F5-0EC5-4656-84E5-B1513740F2F9}" dt="2022-10-09T12:49:15.791" v="8836" actId="164"/>
          <ac:spMkLst>
            <pc:docMk/>
            <pc:sldMk cId="867124093" sldId="1679"/>
            <ac:spMk id="83" creationId="{A7ECFF87-3E22-1A04-FA1C-0954112CA5EE}"/>
          </ac:spMkLst>
        </pc:spChg>
        <pc:spChg chg="mod">
          <ac:chgData name="Nathália Demetrio" userId="73b6c4bd58836735" providerId="LiveId" clId="{C00AA7F5-0EC5-4656-84E5-B1513740F2F9}" dt="2022-10-09T12:49:15.791" v="8836" actId="164"/>
          <ac:spMkLst>
            <pc:docMk/>
            <pc:sldMk cId="867124093" sldId="1679"/>
            <ac:spMk id="84" creationId="{A6A3B733-1AC3-0BD0-D325-A61C7B38BC05}"/>
          </ac:spMkLst>
        </pc:spChg>
        <pc:spChg chg="mod">
          <ac:chgData name="Nathália Demetrio" userId="73b6c4bd58836735" providerId="LiveId" clId="{C00AA7F5-0EC5-4656-84E5-B1513740F2F9}" dt="2022-10-09T12:49:15.791" v="8836" actId="164"/>
          <ac:spMkLst>
            <pc:docMk/>
            <pc:sldMk cId="867124093" sldId="1679"/>
            <ac:spMk id="85" creationId="{6C825B75-20DA-BD9B-17A4-11D8DAAA2748}"/>
          </ac:spMkLst>
        </pc:spChg>
        <pc:spChg chg="mod">
          <ac:chgData name="Nathália Demetrio" userId="73b6c4bd58836735" providerId="LiveId" clId="{C00AA7F5-0EC5-4656-84E5-B1513740F2F9}" dt="2022-10-09T12:49:15.791" v="8836" actId="164"/>
          <ac:spMkLst>
            <pc:docMk/>
            <pc:sldMk cId="867124093" sldId="1679"/>
            <ac:spMk id="87" creationId="{0C002825-9CD8-B7D4-E88A-C0265CF3FF50}"/>
          </ac:spMkLst>
        </pc:spChg>
        <pc:spChg chg="mod">
          <ac:chgData name="Nathália Demetrio" userId="73b6c4bd58836735" providerId="LiveId" clId="{C00AA7F5-0EC5-4656-84E5-B1513740F2F9}" dt="2022-10-09T12:49:15.791" v="8836" actId="164"/>
          <ac:spMkLst>
            <pc:docMk/>
            <pc:sldMk cId="867124093" sldId="1679"/>
            <ac:spMk id="88" creationId="{37C48490-3C52-1A4A-124B-063DCE1CE958}"/>
          </ac:spMkLst>
        </pc:spChg>
        <pc:spChg chg="mod">
          <ac:chgData name="Nathália Demetrio" userId="73b6c4bd58836735" providerId="LiveId" clId="{C00AA7F5-0EC5-4656-84E5-B1513740F2F9}" dt="2022-10-09T12:49:15.791" v="8836" actId="164"/>
          <ac:spMkLst>
            <pc:docMk/>
            <pc:sldMk cId="867124093" sldId="1679"/>
            <ac:spMk id="89" creationId="{7CFCAED1-2E1B-1FE2-54A9-79B91E4D558F}"/>
          </ac:spMkLst>
        </pc:spChg>
        <pc:spChg chg="mod">
          <ac:chgData name="Nathália Demetrio" userId="73b6c4bd58836735" providerId="LiveId" clId="{C00AA7F5-0EC5-4656-84E5-B1513740F2F9}" dt="2022-10-09T12:49:15.791" v="8836" actId="164"/>
          <ac:spMkLst>
            <pc:docMk/>
            <pc:sldMk cId="867124093" sldId="1679"/>
            <ac:spMk id="90" creationId="{901A3A83-CFDD-1B59-FC24-73CB22916E54}"/>
          </ac:spMkLst>
        </pc:spChg>
        <pc:spChg chg="mod">
          <ac:chgData name="Nathália Demetrio" userId="73b6c4bd58836735" providerId="LiveId" clId="{C00AA7F5-0EC5-4656-84E5-B1513740F2F9}" dt="2022-10-09T12:49:15.791" v="8836" actId="164"/>
          <ac:spMkLst>
            <pc:docMk/>
            <pc:sldMk cId="867124093" sldId="1679"/>
            <ac:spMk id="91" creationId="{423995D2-D816-96C9-3273-DBC41DE85399}"/>
          </ac:spMkLst>
        </pc:spChg>
        <pc:spChg chg="mod">
          <ac:chgData name="Nathália Demetrio" userId="73b6c4bd58836735" providerId="LiveId" clId="{C00AA7F5-0EC5-4656-84E5-B1513740F2F9}" dt="2022-10-09T12:49:15.791" v="8836" actId="164"/>
          <ac:spMkLst>
            <pc:docMk/>
            <pc:sldMk cId="867124093" sldId="1679"/>
            <ac:spMk id="92" creationId="{21D7724A-A9D9-25F3-2ACD-116EC2917366}"/>
          </ac:spMkLst>
        </pc:spChg>
        <pc:spChg chg="mod">
          <ac:chgData name="Nathália Demetrio" userId="73b6c4bd58836735" providerId="LiveId" clId="{C00AA7F5-0EC5-4656-84E5-B1513740F2F9}" dt="2022-10-09T12:49:15.791" v="8836" actId="164"/>
          <ac:spMkLst>
            <pc:docMk/>
            <pc:sldMk cId="867124093" sldId="1679"/>
            <ac:spMk id="93" creationId="{AD6553D9-35AC-22CA-90C9-D7C4053691E4}"/>
          </ac:spMkLst>
        </pc:spChg>
        <pc:spChg chg="mod">
          <ac:chgData name="Nathália Demetrio" userId="73b6c4bd58836735" providerId="LiveId" clId="{C00AA7F5-0EC5-4656-84E5-B1513740F2F9}" dt="2022-10-09T12:49:15.791" v="8836" actId="164"/>
          <ac:spMkLst>
            <pc:docMk/>
            <pc:sldMk cId="867124093" sldId="1679"/>
            <ac:spMk id="94" creationId="{69D439BE-E935-5BA3-F91E-8F77E2EEA405}"/>
          </ac:spMkLst>
        </pc:spChg>
        <pc:spChg chg="del mod">
          <ac:chgData name="Nathália Demetrio" userId="73b6c4bd58836735" providerId="LiveId" clId="{C00AA7F5-0EC5-4656-84E5-B1513740F2F9}" dt="2022-10-09T04:25:03.283" v="8652" actId="478"/>
          <ac:spMkLst>
            <pc:docMk/>
            <pc:sldMk cId="867124093" sldId="1679"/>
            <ac:spMk id="95" creationId="{F1762713-51C9-D93E-C9CF-9624B49C4121}"/>
          </ac:spMkLst>
        </pc:spChg>
        <pc:spChg chg="del mod">
          <ac:chgData name="Nathália Demetrio" userId="73b6c4bd58836735" providerId="LiveId" clId="{C00AA7F5-0EC5-4656-84E5-B1513740F2F9}" dt="2022-10-09T04:25:03.283" v="8652" actId="478"/>
          <ac:spMkLst>
            <pc:docMk/>
            <pc:sldMk cId="867124093" sldId="1679"/>
            <ac:spMk id="96" creationId="{190FFA5D-A2F7-A211-BD99-80257D933349}"/>
          </ac:spMkLst>
        </pc:spChg>
        <pc:spChg chg="del mod">
          <ac:chgData name="Nathália Demetrio" userId="73b6c4bd58836735" providerId="LiveId" clId="{C00AA7F5-0EC5-4656-84E5-B1513740F2F9}" dt="2022-10-09T04:25:03.283" v="8652" actId="478"/>
          <ac:spMkLst>
            <pc:docMk/>
            <pc:sldMk cId="867124093" sldId="1679"/>
            <ac:spMk id="97" creationId="{EDBAC475-1D0E-6505-084F-A698994C71B0}"/>
          </ac:spMkLst>
        </pc:spChg>
        <pc:spChg chg="del mod">
          <ac:chgData name="Nathália Demetrio" userId="73b6c4bd58836735" providerId="LiveId" clId="{C00AA7F5-0EC5-4656-84E5-B1513740F2F9}" dt="2022-10-09T04:25:03.283" v="8652" actId="478"/>
          <ac:spMkLst>
            <pc:docMk/>
            <pc:sldMk cId="867124093" sldId="1679"/>
            <ac:spMk id="98" creationId="{A137218E-F584-5ADC-2F5A-7C2C23D12A7E}"/>
          </ac:spMkLst>
        </pc:spChg>
        <pc:spChg chg="mod">
          <ac:chgData name="Nathália Demetrio" userId="73b6c4bd58836735" providerId="LiveId" clId="{C00AA7F5-0EC5-4656-84E5-B1513740F2F9}" dt="2022-10-09T04:25:31.140" v="8658" actId="1038"/>
          <ac:spMkLst>
            <pc:docMk/>
            <pc:sldMk cId="867124093" sldId="1679"/>
            <ac:spMk id="100" creationId="{9B24AE89-6DEA-7E38-9B5F-F64BF0878ABC}"/>
          </ac:spMkLst>
        </pc:spChg>
        <pc:spChg chg="mod">
          <ac:chgData name="Nathália Demetrio" userId="73b6c4bd58836735" providerId="LiveId" clId="{C00AA7F5-0EC5-4656-84E5-B1513740F2F9}" dt="2022-10-09T12:45:29.830" v="8802" actId="20577"/>
          <ac:spMkLst>
            <pc:docMk/>
            <pc:sldMk cId="867124093" sldId="1679"/>
            <ac:spMk id="101" creationId="{130362FF-F340-DB4A-FD1A-809DE8DF26EB}"/>
          </ac:spMkLst>
        </pc:spChg>
        <pc:spChg chg="mod">
          <ac:chgData name="Nathália Demetrio" userId="73b6c4bd58836735" providerId="LiveId" clId="{C00AA7F5-0EC5-4656-84E5-B1513740F2F9}" dt="2022-10-09T12:49:02.312" v="8833" actId="14100"/>
          <ac:spMkLst>
            <pc:docMk/>
            <pc:sldMk cId="867124093" sldId="1679"/>
            <ac:spMk id="102" creationId="{F6361C96-B00B-4EC0-830D-229779C578B7}"/>
          </ac:spMkLst>
        </pc:spChg>
        <pc:spChg chg="mod">
          <ac:chgData name="Nathália Demetrio" userId="73b6c4bd58836735" providerId="LiveId" clId="{C00AA7F5-0EC5-4656-84E5-B1513740F2F9}" dt="2022-10-09T12:49:33.930" v="8840" actId="14100"/>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add mod">
          <ac:chgData name="Nathália Demetrio" userId="73b6c4bd58836735" providerId="LiveId" clId="{C00AA7F5-0EC5-4656-84E5-B1513740F2F9}" dt="2022-10-09T12:49:06.957" v="8834" actId="1076"/>
          <ac:grpSpMkLst>
            <pc:docMk/>
            <pc:sldMk cId="867124093" sldId="1679"/>
            <ac:grpSpMk id="8" creationId="{21BF2E4B-E600-6EC4-20E4-70422D372AA5}"/>
          </ac:grpSpMkLst>
        </pc:grpChg>
        <pc:grpChg chg="add mod">
          <ac:chgData name="Nathália Demetrio" userId="73b6c4bd58836735" providerId="LiveId" clId="{C00AA7F5-0EC5-4656-84E5-B1513740F2F9}" dt="2022-10-09T12:49:37.662" v="8841" actId="1076"/>
          <ac:grpSpMkLst>
            <pc:docMk/>
            <pc:sldMk cId="867124093" sldId="1679"/>
            <ac:grpSpMk id="9" creationId="{BA646C14-04B8-8F10-24A5-494772EEB696}"/>
          </ac:grpSpMkLst>
        </pc:gr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09T03:41:41.847" v="8458" actId="20577"/>
        <pc:sldMkLst>
          <pc:docMk/>
          <pc:sldMk cId="1933415554" sldId="1681"/>
        </pc:sldMkLst>
        <pc:spChg chg="mod">
          <ac:chgData name="Nathália Demetrio" userId="73b6c4bd58836735" providerId="LiveId" clId="{C00AA7F5-0EC5-4656-84E5-B1513740F2F9}" dt="2022-10-09T03:41:41.847" v="8458" actId="20577"/>
          <ac:spMkLst>
            <pc:docMk/>
            <pc:sldMk cId="1933415554" sldId="1681"/>
            <ac:spMk id="3" creationId="{CE412502-3307-5F32-D6A0-542A99D8FCB7}"/>
          </ac:spMkLst>
        </pc:spChg>
        <pc:picChg chg="mod">
          <ac:chgData name="Nathália Demetrio" userId="73b6c4bd58836735" providerId="LiveId" clId="{C00AA7F5-0EC5-4656-84E5-B1513740F2F9}" dt="2022-10-05T04:48:29.981" v="6023" actId="1076"/>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mod">
          <ac:chgData name="Nathália Demetrio" userId="73b6c4bd58836735" providerId="LiveId" clId="{C00AA7F5-0EC5-4656-84E5-B1513740F2F9}" dt="2022-10-05T04:48:29.981" v="6023" actId="1076"/>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mod modAnim">
        <pc:chgData name="Nathália Demetrio" userId="73b6c4bd58836735" providerId="LiveId" clId="{C00AA7F5-0EC5-4656-84E5-B1513740F2F9}" dt="2022-10-05T05:12:53.106" v="6111" actId="1035"/>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modAnim">
        <pc:chgData name="Nathália Demetrio" userId="73b6c4bd58836735" providerId="LiveId" clId="{C00AA7F5-0EC5-4656-84E5-B1513740F2F9}" dt="2022-10-08T20:25:54.127" v="832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del mod">
          <ac:chgData name="Nathália Demetrio" userId="73b6c4bd58836735" providerId="LiveId" clId="{C00AA7F5-0EC5-4656-84E5-B1513740F2F9}" dt="2022-10-08T18:19:29.958" v="7106" actId="478"/>
          <ac:picMkLst>
            <pc:docMk/>
            <pc:sldMk cId="46032171" sldId="1683"/>
            <ac:picMk id="4" creationId="{41F50DCE-E3F8-93AB-9C4D-743EDCEC7EBC}"/>
          </ac:picMkLst>
        </pc:picChg>
        <pc:picChg chg="add del mod">
          <ac:chgData name="Nathália Demetrio" userId="73b6c4bd58836735" providerId="LiveId" clId="{C00AA7F5-0EC5-4656-84E5-B1513740F2F9}" dt="2022-10-08T18:17:45.709" v="7100" actId="478"/>
          <ac:picMkLst>
            <pc:docMk/>
            <pc:sldMk cId="46032171" sldId="1683"/>
            <ac:picMk id="6" creationId="{43918E65-6E89-2346-CB1E-FF446F265372}"/>
          </ac:picMkLst>
        </pc:picChg>
        <pc:picChg chg="add mod">
          <ac:chgData name="Nathália Demetrio" userId="73b6c4bd58836735" providerId="LiveId" clId="{C00AA7F5-0EC5-4656-84E5-B1513740F2F9}" dt="2022-10-08T20:25:52.633" v="8328" actId="208"/>
          <ac:picMkLst>
            <pc:docMk/>
            <pc:sldMk cId="46032171" sldId="1683"/>
            <ac:picMk id="7" creationId="{A3B44DDD-6660-4502-F084-C607938085B2}"/>
          </ac:picMkLst>
        </pc:picChg>
        <pc:picChg chg="add del mod">
          <ac:chgData name="Nathália Demetrio" userId="73b6c4bd58836735" providerId="LiveId" clId="{C00AA7F5-0EC5-4656-84E5-B1513740F2F9}" dt="2022-10-08T18:20:22.141" v="7112" actId="478"/>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add mod">
          <ac:chgData name="Nathália Demetrio" userId="73b6c4bd58836735" providerId="LiveId" clId="{C00AA7F5-0EC5-4656-84E5-B1513740F2F9}" dt="2022-10-08T20:25:54.127" v="8329" actId="1076"/>
          <ac:picMkLst>
            <pc:docMk/>
            <pc:sldMk cId="46032171" sldId="1683"/>
            <ac:picMk id="10" creationId="{7AD3BF21-ADA5-08E5-BF03-BF094E0BD5E6}"/>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addSp delSp modSp add mod modAnim">
        <pc:chgData name="Nathália Demetrio" userId="73b6c4bd58836735" providerId="LiveId" clId="{C00AA7F5-0EC5-4656-84E5-B1513740F2F9}" dt="2022-10-08T20:30:33.217" v="8383" actId="164"/>
        <pc:sldMkLst>
          <pc:docMk/>
          <pc:sldMk cId="3286919354" sldId="1684"/>
        </pc:sldMkLst>
        <pc:spChg chg="del mod">
          <ac:chgData name="Nathália Demetrio" userId="73b6c4bd58836735" providerId="LiveId" clId="{C00AA7F5-0EC5-4656-84E5-B1513740F2F9}" dt="2022-10-08T18:22:25.142" v="7120" actId="478"/>
          <ac:spMkLst>
            <pc:docMk/>
            <pc:sldMk cId="3286919354" sldId="1684"/>
            <ac:spMk id="4" creationId="{39AB2894-7D22-25E5-2AD2-AAA900115AC3}"/>
          </ac:spMkLst>
        </pc:spChg>
        <pc:spChg chg="add mod topLvl">
          <ac:chgData name="Nathália Demetrio" userId="73b6c4bd58836735" providerId="LiveId" clId="{C00AA7F5-0EC5-4656-84E5-B1513740F2F9}" dt="2022-10-08T20:30:33.217" v="8383" actId="164"/>
          <ac:spMkLst>
            <pc:docMk/>
            <pc:sldMk cId="3286919354" sldId="1684"/>
            <ac:spMk id="7" creationId="{20646886-B4E6-54EF-4177-7AAD9D140DA5}"/>
          </ac:spMkLst>
        </pc:spChg>
        <pc:spChg chg="add mod topLvl">
          <ac:chgData name="Nathália Demetrio" userId="73b6c4bd58836735" providerId="LiveId" clId="{C00AA7F5-0EC5-4656-84E5-B1513740F2F9}" dt="2022-10-08T20:30:33.217" v="8383" actId="164"/>
          <ac:spMkLst>
            <pc:docMk/>
            <pc:sldMk cId="3286919354" sldId="1684"/>
            <ac:spMk id="8" creationId="{77AA3174-C9B6-31CB-B94C-4214A8E4DAFE}"/>
          </ac:spMkLst>
        </pc:spChg>
        <pc:spChg chg="add mod topLvl">
          <ac:chgData name="Nathália Demetrio" userId="73b6c4bd58836735" providerId="LiveId" clId="{C00AA7F5-0EC5-4656-84E5-B1513740F2F9}" dt="2022-10-08T20:30:33.217" v="8383" actId="164"/>
          <ac:spMkLst>
            <pc:docMk/>
            <pc:sldMk cId="3286919354" sldId="1684"/>
            <ac:spMk id="11" creationId="{F5146C64-7FF8-646F-9B59-ED9413340B3D}"/>
          </ac:spMkLst>
        </pc:spChg>
        <pc:spChg chg="add mod topLvl">
          <ac:chgData name="Nathália Demetrio" userId="73b6c4bd58836735" providerId="LiveId" clId="{C00AA7F5-0EC5-4656-84E5-B1513740F2F9}" dt="2022-10-08T20:30:33.217" v="8383" actId="164"/>
          <ac:spMkLst>
            <pc:docMk/>
            <pc:sldMk cId="3286919354" sldId="1684"/>
            <ac:spMk id="12" creationId="{3C2592DD-82DD-6647-0CD5-10CBB71EE4AB}"/>
          </ac:spMkLst>
        </pc:spChg>
        <pc:grpChg chg="add del mod">
          <ac:chgData name="Nathália Demetrio" userId="73b6c4bd58836735" providerId="LiveId" clId="{C00AA7F5-0EC5-4656-84E5-B1513740F2F9}" dt="2022-10-08T20:28:37.870" v="8363" actId="165"/>
          <ac:grpSpMkLst>
            <pc:docMk/>
            <pc:sldMk cId="3286919354" sldId="1684"/>
            <ac:grpSpMk id="15" creationId="{9AC221A9-81F1-63CE-EC55-BA90024CD2FD}"/>
          </ac:grpSpMkLst>
        </pc:grpChg>
        <pc:grpChg chg="add mod">
          <ac:chgData name="Nathália Demetrio" userId="73b6c4bd58836735" providerId="LiveId" clId="{C00AA7F5-0EC5-4656-84E5-B1513740F2F9}" dt="2022-10-08T20:30:33.217" v="8383" actId="164"/>
          <ac:grpSpMkLst>
            <pc:docMk/>
            <pc:sldMk cId="3286919354" sldId="1684"/>
            <ac:grpSpMk id="16" creationId="{0142469C-F3B1-1304-50E6-7F162F72A2DD}"/>
          </ac:grpSpMkLst>
        </pc:grpChg>
        <pc:picChg chg="del mod">
          <ac:chgData name="Nathália Demetrio" userId="73b6c4bd58836735" providerId="LiveId" clId="{C00AA7F5-0EC5-4656-84E5-B1513740F2F9}" dt="2022-10-08T18:27:18.349" v="7334" actId="478"/>
          <ac:picMkLst>
            <pc:docMk/>
            <pc:sldMk cId="3286919354" sldId="1684"/>
            <ac:picMk id="3" creationId="{2A842AA0-0BD1-CF03-856C-79550ED70FC7}"/>
          </ac:picMkLst>
        </pc:picChg>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add del mod">
          <ac:chgData name="Nathália Demetrio" userId="73b6c4bd58836735" providerId="LiveId" clId="{C00AA7F5-0EC5-4656-84E5-B1513740F2F9}" dt="2022-10-08T18:23:34.743" v="7150" actId="478"/>
          <ac:picMkLst>
            <pc:docMk/>
            <pc:sldMk cId="3286919354" sldId="1684"/>
            <ac:picMk id="6" creationId="{5A6A5AC7-8E19-F891-D6AB-0DC2E52E0C98}"/>
          </ac:picMkLst>
        </pc:picChg>
        <pc:picChg chg="add del mod ord">
          <ac:chgData name="Nathália Demetrio" userId="73b6c4bd58836735" providerId="LiveId" clId="{C00AA7F5-0EC5-4656-84E5-B1513740F2F9}" dt="2022-10-08T18:26:08.694" v="7224" actId="478"/>
          <ac:picMkLst>
            <pc:docMk/>
            <pc:sldMk cId="3286919354" sldId="1684"/>
            <ac:picMk id="10" creationId="{04C8CD4A-06F7-1E7C-1C00-DFDC3017CA9C}"/>
          </ac:picMkLst>
        </pc:picChg>
        <pc:picChg chg="add mod ord topLvl">
          <ac:chgData name="Nathália Demetrio" userId="73b6c4bd58836735" providerId="LiveId" clId="{C00AA7F5-0EC5-4656-84E5-B1513740F2F9}" dt="2022-10-08T20:30:33.217" v="8383" actId="164"/>
          <ac:picMkLst>
            <pc:docMk/>
            <pc:sldMk cId="3286919354" sldId="1684"/>
            <ac:picMk id="14" creationId="{BF8E5B29-159D-4CDB-BE79-4D5693D65A18}"/>
          </ac:picMkLst>
        </pc:picChg>
        <pc:picChg chg="del mod">
          <ac:chgData name="Nathália Demetrio" userId="73b6c4bd58836735" providerId="LiveId" clId="{C00AA7F5-0EC5-4656-84E5-B1513740F2F9}" dt="2022-10-08T18:27:13.621" v="7333" actId="478"/>
          <ac:picMkLst>
            <pc:docMk/>
            <pc:sldMk cId="3286919354" sldId="1684"/>
            <ac:picMk id="4098" creationId="{424EE59D-8A3A-55ED-5644-F9E82E6532F1}"/>
          </ac:picMkLst>
        </pc:picChg>
      </pc:sldChg>
      <pc:sldChg chg="addSp delSp modSp add mod delAnim modAnim">
        <pc:chgData name="Nathália Demetrio" userId="73b6c4bd58836735" providerId="LiveId" clId="{C00AA7F5-0EC5-4656-84E5-B1513740F2F9}" dt="2022-10-08T20:39:46.325" v="8416"/>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del mod">
          <ac:chgData name="Nathália Demetrio" userId="73b6c4bd58836735" providerId="LiveId" clId="{C00AA7F5-0EC5-4656-84E5-B1513740F2F9}" dt="2022-10-08T18:14:30.774" v="7086" actId="478"/>
          <ac:spMkLst>
            <pc:docMk/>
            <pc:sldMk cId="38633952" sldId="1685"/>
            <ac:spMk id="5" creationId="{7A1AA4A6-2B7D-7C62-27B3-60DE6AF1FCB4}"/>
          </ac:spMkLst>
        </pc:spChg>
        <pc:picChg chg="add del mod">
          <ac:chgData name="Nathália Demetrio" userId="73b6c4bd58836735" providerId="LiveId" clId="{C00AA7F5-0EC5-4656-84E5-B1513740F2F9}" dt="2022-10-08T18:14:24.590" v="7082" actId="478"/>
          <ac:picMkLst>
            <pc:docMk/>
            <pc:sldMk cId="38633952" sldId="1685"/>
            <ac:picMk id="4" creationId="{90D7E389-75F9-A6B6-531E-5B0B1483CC7E}"/>
          </ac:picMkLst>
        </pc:picChg>
        <pc:picChg chg="add del mod">
          <ac:chgData name="Nathália Demetrio" userId="73b6c4bd58836735" providerId="LiveId" clId="{C00AA7F5-0EC5-4656-84E5-B1513740F2F9}" dt="2022-10-08T18:15:47.718" v="7098" actId="478"/>
          <ac:picMkLst>
            <pc:docMk/>
            <pc:sldMk cId="38633952" sldId="1685"/>
            <ac:picMk id="6" creationId="{123BED61-A5B2-5C6C-BD00-AC18FCA24706}"/>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add mod">
          <ac:chgData name="Nathália Demetrio" userId="73b6c4bd58836735" providerId="LiveId" clId="{C00AA7F5-0EC5-4656-84E5-B1513740F2F9}" dt="2022-10-08T20:24:34.585" v="8308" actId="14100"/>
          <ac:picMkLst>
            <pc:docMk/>
            <pc:sldMk cId="38633952" sldId="1685"/>
            <ac:picMk id="8" creationId="{D64D40C8-7AF3-4E9D-775D-5DD53804C99F}"/>
          </ac:picMkLst>
        </pc:picChg>
        <pc:picChg chg="add mod">
          <ac:chgData name="Nathália Demetrio" userId="73b6c4bd58836735" providerId="LiveId" clId="{C00AA7F5-0EC5-4656-84E5-B1513740F2F9}" dt="2022-10-08T20:25:31.623" v="8322" actId="1076"/>
          <ac:picMkLst>
            <pc:docMk/>
            <pc:sldMk cId="38633952" sldId="1685"/>
            <ac:picMk id="9" creationId="{0C6DED57-BA9C-C37F-3717-84948A5090AE}"/>
          </ac:picMkLst>
        </pc:picChg>
        <pc:picChg chg="del mod">
          <ac:chgData name="Nathália Demetrio" userId="73b6c4bd58836735" providerId="LiveId" clId="{C00AA7F5-0EC5-4656-84E5-B1513740F2F9}" dt="2022-10-08T18:15:39.478" v="7091" actId="478"/>
          <ac:picMkLst>
            <pc:docMk/>
            <pc:sldMk cId="38633952" sldId="1685"/>
            <ac:picMk id="10" creationId="{34524CE1-42EE-2A85-10C7-C56BCD4F39EA}"/>
          </ac:picMkLst>
        </pc:picChg>
        <pc:picChg chg="add del mod">
          <ac:chgData name="Nathália Demetrio" userId="73b6c4bd58836735" providerId="LiveId" clId="{C00AA7F5-0EC5-4656-84E5-B1513740F2F9}" dt="2022-10-08T20:39:27.594" v="8410" actId="478"/>
          <ac:picMkLst>
            <pc:docMk/>
            <pc:sldMk cId="38633952" sldId="1685"/>
            <ac:picMk id="12" creationId="{FBB651DD-48BF-4C92-D96F-823EDEB57E46}"/>
          </ac:picMkLst>
        </pc:picChg>
        <pc:picChg chg="add mod">
          <ac:chgData name="Nathália Demetrio" userId="73b6c4bd58836735" providerId="LiveId" clId="{C00AA7F5-0EC5-4656-84E5-B1513740F2F9}" dt="2022-10-08T20:39:33.622" v="8415" actId="1076"/>
          <ac:picMkLst>
            <pc:docMk/>
            <pc:sldMk cId="38633952" sldId="1685"/>
            <ac:picMk id="14" creationId="{5E140A6B-FB5D-E873-4F7A-C27B04F61535}"/>
          </ac:picMkLst>
        </pc:picChg>
      </pc:sldChg>
      <pc:sldChg chg="addSp delSp modSp add mod ord modAnim modNotesTx">
        <pc:chgData name="Nathália Demetrio" userId="73b6c4bd58836735" providerId="LiveId" clId="{C00AA7F5-0EC5-4656-84E5-B1513740F2F9}" dt="2022-10-08T20:26:10.128" v="8337"/>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20:26:00.240" v="8335" actId="1038"/>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Chg chg="addSp delSp modSp add mod ord modAnim">
        <pc:chgData name="Nathália Demetrio" userId="73b6c4bd58836735" providerId="LiveId" clId="{C00AA7F5-0EC5-4656-84E5-B1513740F2F9}" dt="2022-10-08T20:32:50.145" v="8409" actId="164"/>
        <pc:sldMkLst>
          <pc:docMk/>
          <pc:sldMk cId="3721859325" sldId="1688"/>
        </pc:sldMkLst>
        <pc:spChg chg="mod">
          <ac:chgData name="Nathália Demetrio" userId="73b6c4bd58836735" providerId="LiveId" clId="{C00AA7F5-0EC5-4656-84E5-B1513740F2F9}" dt="2022-10-08T20:05:55.512" v="8164" actId="20577"/>
          <ac:spMkLst>
            <pc:docMk/>
            <pc:sldMk cId="3721859325" sldId="1688"/>
            <ac:spMk id="2" creationId="{00000000-0000-0000-0000-000000000000}"/>
          </ac:spMkLst>
        </pc:spChg>
        <pc:spChg chg="add mod">
          <ac:chgData name="Nathália Demetrio" userId="73b6c4bd58836735" providerId="LiveId" clId="{C00AA7F5-0EC5-4656-84E5-B1513740F2F9}" dt="2022-10-08T19:39:35.773" v="7881" actId="1076"/>
          <ac:spMkLst>
            <pc:docMk/>
            <pc:sldMk cId="3721859325" sldId="1688"/>
            <ac:spMk id="4" creationId="{A0299099-0EE4-73D7-6F29-251F36CC32E5}"/>
          </ac:spMkLst>
        </pc:spChg>
        <pc:spChg chg="add mod">
          <ac:chgData name="Nathália Demetrio" userId="73b6c4bd58836735" providerId="LiveId" clId="{C00AA7F5-0EC5-4656-84E5-B1513740F2F9}" dt="2022-10-08T19:26:10.882" v="7671" actId="1076"/>
          <ac:spMkLst>
            <pc:docMk/>
            <pc:sldMk cId="3721859325" sldId="1688"/>
            <ac:spMk id="5" creationId="{C4EF1F7A-8DB6-1478-54BB-F5985EBFB76C}"/>
          </ac:spMkLst>
        </pc:spChg>
        <pc:spChg chg="add mod">
          <ac:chgData name="Nathália Demetrio" userId="73b6c4bd58836735" providerId="LiveId" clId="{C00AA7F5-0EC5-4656-84E5-B1513740F2F9}" dt="2022-10-08T19:27:32.056" v="7737" actId="20577"/>
          <ac:spMkLst>
            <pc:docMk/>
            <pc:sldMk cId="3721859325" sldId="1688"/>
            <ac:spMk id="6" creationId="{A398B0EA-37D2-2C50-9620-280FC3EF0D8F}"/>
          </ac:spMkLst>
        </pc:spChg>
        <pc:spChg chg="add mod">
          <ac:chgData name="Nathália Demetrio" userId="73b6c4bd58836735" providerId="LiveId" clId="{C00AA7F5-0EC5-4656-84E5-B1513740F2F9}" dt="2022-10-08T20:32:50.145" v="8409" actId="164"/>
          <ac:spMkLst>
            <pc:docMk/>
            <pc:sldMk cId="3721859325" sldId="1688"/>
            <ac:spMk id="9" creationId="{0942C2A2-2084-6FCA-98B5-225DA4821F93}"/>
          </ac:spMkLst>
        </pc:spChg>
        <pc:spChg chg="add mod">
          <ac:chgData name="Nathália Demetrio" userId="73b6c4bd58836735" providerId="LiveId" clId="{C00AA7F5-0EC5-4656-84E5-B1513740F2F9}" dt="2022-10-08T20:32:50.145" v="8409" actId="164"/>
          <ac:spMkLst>
            <pc:docMk/>
            <pc:sldMk cId="3721859325" sldId="1688"/>
            <ac:spMk id="12" creationId="{15DC3FBE-4DA3-E360-4D41-6AE09BCBC741}"/>
          </ac:spMkLst>
        </pc:spChg>
        <pc:spChg chg="add mod">
          <ac:chgData name="Nathália Demetrio" userId="73b6c4bd58836735" providerId="LiveId" clId="{C00AA7F5-0EC5-4656-84E5-B1513740F2F9}" dt="2022-10-08T20:32:50.145" v="8409" actId="164"/>
          <ac:spMkLst>
            <pc:docMk/>
            <pc:sldMk cId="3721859325" sldId="1688"/>
            <ac:spMk id="14" creationId="{1196226F-1A1E-75BE-D780-2602DB6B445A}"/>
          </ac:spMkLst>
        </pc:spChg>
        <pc:spChg chg="add mod">
          <ac:chgData name="Nathália Demetrio" userId="73b6c4bd58836735" providerId="LiveId" clId="{C00AA7F5-0EC5-4656-84E5-B1513740F2F9}" dt="2022-10-08T19:29:37.262" v="7769" actId="1076"/>
          <ac:spMkLst>
            <pc:docMk/>
            <pc:sldMk cId="3721859325" sldId="1688"/>
            <ac:spMk id="15" creationId="{6391B3EF-B647-5868-C8B9-4F21D25B5634}"/>
          </ac:spMkLst>
        </pc:spChg>
        <pc:spChg chg="add mod">
          <ac:chgData name="Nathália Demetrio" userId="73b6c4bd58836735" providerId="LiveId" clId="{C00AA7F5-0EC5-4656-84E5-B1513740F2F9}" dt="2022-10-08T19:27:24.853" v="7729" actId="1076"/>
          <ac:spMkLst>
            <pc:docMk/>
            <pc:sldMk cId="3721859325" sldId="1688"/>
            <ac:spMk id="17" creationId="{094D7CAE-C087-E37C-B08E-57CA04B113B8}"/>
          </ac:spMkLst>
        </pc:spChg>
        <pc:spChg chg="add mod">
          <ac:chgData name="Nathália Demetrio" userId="73b6c4bd58836735" providerId="LiveId" clId="{C00AA7F5-0EC5-4656-84E5-B1513740F2F9}" dt="2022-10-08T20:05:48.150" v="8162" actId="14100"/>
          <ac:spMkLst>
            <pc:docMk/>
            <pc:sldMk cId="3721859325" sldId="1688"/>
            <ac:spMk id="18" creationId="{8FCB6A3B-12A3-1E46-D0AF-F2EE8AD1B655}"/>
          </ac:spMkLst>
        </pc:spChg>
        <pc:spChg chg="add mod">
          <ac:chgData name="Nathália Demetrio" userId="73b6c4bd58836735" providerId="LiveId" clId="{C00AA7F5-0EC5-4656-84E5-B1513740F2F9}" dt="2022-10-08T19:29:43.905" v="7772" actId="571"/>
          <ac:spMkLst>
            <pc:docMk/>
            <pc:sldMk cId="3721859325" sldId="1688"/>
            <ac:spMk id="21" creationId="{30051E93-ADD8-FD8D-A780-5BA7857C585B}"/>
          </ac:spMkLst>
        </pc:spChg>
        <pc:spChg chg="add mod ord">
          <ac:chgData name="Nathália Demetrio" userId="73b6c4bd58836735" providerId="LiveId" clId="{C00AA7F5-0EC5-4656-84E5-B1513740F2F9}" dt="2022-10-08T20:32:50.145" v="8409" actId="164"/>
          <ac:spMkLst>
            <pc:docMk/>
            <pc:sldMk cId="3721859325" sldId="1688"/>
            <ac:spMk id="44" creationId="{F7FFAA67-823F-48CE-BD51-F394C612F4EE}"/>
          </ac:spMkLst>
        </pc:spChg>
        <pc:grpChg chg="add mod">
          <ac:chgData name="Nathália Demetrio" userId="73b6c4bd58836735" providerId="LiveId" clId="{C00AA7F5-0EC5-4656-84E5-B1513740F2F9}" dt="2022-10-08T20:32:50.145" v="8409" actId="164"/>
          <ac:grpSpMkLst>
            <pc:docMk/>
            <pc:sldMk cId="3721859325" sldId="1688"/>
            <ac:grpSpMk id="13" creationId="{A54EEA0E-D12B-C5B7-6DF8-DCFC9BB94D66}"/>
          </ac:grpSpMkLst>
        </pc:grpChg>
        <pc:grpChg chg="del">
          <ac:chgData name="Nathália Demetrio" userId="73b6c4bd58836735" providerId="LiveId" clId="{C00AA7F5-0EC5-4656-84E5-B1513740F2F9}" dt="2022-10-08T18:48:35.671" v="7338" actId="478"/>
          <ac:grpSpMkLst>
            <pc:docMk/>
            <pc:sldMk cId="3721859325" sldId="1688"/>
            <ac:grpSpMk id="28" creationId="{F4C6B041-7C10-F2CE-AED2-E346788148D6}"/>
          </ac:grpSpMkLst>
        </pc:grpChg>
        <pc:grpChg chg="add mod">
          <ac:chgData name="Nathália Demetrio" userId="73b6c4bd58836735" providerId="LiveId" clId="{C00AA7F5-0EC5-4656-84E5-B1513740F2F9}" dt="2022-10-08T20:31:24.993" v="8389" actId="164"/>
          <ac:grpSpMkLst>
            <pc:docMk/>
            <pc:sldMk cId="3721859325" sldId="1688"/>
            <ac:grpSpMk id="38" creationId="{C4C03A00-69B8-E9A2-6924-E29076DEECC2}"/>
          </ac:grpSpMkLst>
        </pc:grpChg>
        <pc:grpChg chg="add mod">
          <ac:chgData name="Nathália Demetrio" userId="73b6c4bd58836735" providerId="LiveId" clId="{C00AA7F5-0EC5-4656-84E5-B1513740F2F9}" dt="2022-10-08T20:32:50.145" v="8409" actId="164"/>
          <ac:grpSpMkLst>
            <pc:docMk/>
            <pc:sldMk cId="3721859325" sldId="1688"/>
            <ac:grpSpMk id="45" creationId="{E7B6B065-1A04-6F2A-3348-E307F29C14FA}"/>
          </ac:grpSpMkLst>
        </pc:grpChg>
        <pc:graphicFrameChg chg="del">
          <ac:chgData name="Nathália Demetrio" userId="73b6c4bd58836735" providerId="LiveId" clId="{C00AA7F5-0EC5-4656-84E5-B1513740F2F9}" dt="2022-10-08T18:48:35.671" v="7338" actId="478"/>
          <ac:graphicFrameMkLst>
            <pc:docMk/>
            <pc:sldMk cId="3721859325" sldId="1688"/>
            <ac:graphicFrameMk id="24" creationId="{5756A839-B7C8-9549-9F39-ABD0524E125E}"/>
          </ac:graphicFrameMkLst>
        </pc:graphicFrameChg>
        <pc:picChg chg="add mod">
          <ac:chgData name="Nathália Demetrio" userId="73b6c4bd58836735" providerId="LiveId" clId="{C00AA7F5-0EC5-4656-84E5-B1513740F2F9}" dt="2022-10-08T20:32:37.328" v="8408" actId="1036"/>
          <ac:picMkLst>
            <pc:docMk/>
            <pc:sldMk cId="3721859325" sldId="1688"/>
            <ac:picMk id="10" creationId="{D44CE567-FB20-D6D2-DF8D-3BB249E5E4BC}"/>
          </ac:picMkLst>
        </pc:picChg>
        <pc:picChg chg="add mod">
          <ac:chgData name="Nathália Demetrio" userId="73b6c4bd58836735" providerId="LiveId" clId="{C00AA7F5-0EC5-4656-84E5-B1513740F2F9}" dt="2022-10-08T20:32:37.328" v="8408" actId="1036"/>
          <ac:picMkLst>
            <pc:docMk/>
            <pc:sldMk cId="3721859325" sldId="1688"/>
            <ac:picMk id="11" creationId="{D5AC18BB-DBCB-AA9D-0142-5C4E16472171}"/>
          </ac:picMkLst>
        </pc:picChg>
        <pc:picChg chg="add mod">
          <ac:chgData name="Nathália Demetrio" userId="73b6c4bd58836735" providerId="LiveId" clId="{C00AA7F5-0EC5-4656-84E5-B1513740F2F9}" dt="2022-10-08T19:29:47.092" v="7773" actId="1076"/>
          <ac:picMkLst>
            <pc:docMk/>
            <pc:sldMk cId="3721859325" sldId="1688"/>
            <ac:picMk id="16" creationId="{940EEA11-00EB-5BBB-2455-1F522D64A3CD}"/>
          </ac:picMkLst>
        </pc:picChg>
        <pc:picChg chg="add mod">
          <ac:chgData name="Nathália Demetrio" userId="73b6c4bd58836735" providerId="LiveId" clId="{C00AA7F5-0EC5-4656-84E5-B1513740F2F9}" dt="2022-10-08T19:29:34.972" v="7768" actId="1076"/>
          <ac:picMkLst>
            <pc:docMk/>
            <pc:sldMk cId="3721859325" sldId="1688"/>
            <ac:picMk id="19" creationId="{CA2FF8C3-4E16-BD16-8D06-52CE3949E14C}"/>
          </ac:picMkLst>
        </pc:picChg>
        <pc:picChg chg="add mod">
          <ac:chgData name="Nathália Demetrio" userId="73b6c4bd58836735" providerId="LiveId" clId="{C00AA7F5-0EC5-4656-84E5-B1513740F2F9}" dt="2022-10-08T19:29:43.905" v="7772" actId="571"/>
          <ac:picMkLst>
            <pc:docMk/>
            <pc:sldMk cId="3721859325" sldId="1688"/>
            <ac:picMk id="20" creationId="{1AC96D1D-CE89-01C1-76E9-7D343A52E904}"/>
          </ac:picMkLst>
        </pc:picChg>
        <pc:picChg chg="add mod modCrop">
          <ac:chgData name="Nathália Demetrio" userId="73b6c4bd58836735" providerId="LiveId" clId="{C00AA7F5-0EC5-4656-84E5-B1513740F2F9}" dt="2022-10-08T20:31:27.913" v="8391" actId="208"/>
          <ac:picMkLst>
            <pc:docMk/>
            <pc:sldMk cId="3721859325" sldId="1688"/>
            <ac:picMk id="23" creationId="{1469F1AD-62C0-6942-A76D-0901E7C6C8A2}"/>
          </ac:picMkLst>
        </pc:picChg>
        <pc:picChg chg="del">
          <ac:chgData name="Nathália Demetrio" userId="73b6c4bd58836735" providerId="LiveId" clId="{C00AA7F5-0EC5-4656-84E5-B1513740F2F9}" dt="2022-10-08T18:48:35.671" v="7338" actId="478"/>
          <ac:picMkLst>
            <pc:docMk/>
            <pc:sldMk cId="3721859325" sldId="1688"/>
            <ac:picMk id="26" creationId="{B8F1FCB5-EB7E-1715-3D3C-5EFD621AAC44}"/>
          </ac:picMkLst>
        </pc:picChg>
        <pc:picChg chg="del">
          <ac:chgData name="Nathália Demetrio" userId="73b6c4bd58836735" providerId="LiveId" clId="{C00AA7F5-0EC5-4656-84E5-B1513740F2F9}" dt="2022-10-08T18:48:35.671" v="7338" actId="478"/>
          <ac:picMkLst>
            <pc:docMk/>
            <pc:sldMk cId="3721859325" sldId="1688"/>
            <ac:picMk id="27" creationId="{A8439C82-796F-5E65-1838-1F52DBDCF11F}"/>
          </ac:picMkLst>
        </pc:picChg>
        <pc:picChg chg="add mod modCrop">
          <ac:chgData name="Nathália Demetrio" userId="73b6c4bd58836735" providerId="LiveId" clId="{C00AA7F5-0EC5-4656-84E5-B1513740F2F9}" dt="2022-10-08T20:31:27.913" v="8391" actId="208"/>
          <ac:picMkLst>
            <pc:docMk/>
            <pc:sldMk cId="3721859325" sldId="1688"/>
            <ac:picMk id="36" creationId="{7E6DE85F-6D5F-42B5-591B-0E1E50B61D06}"/>
          </ac:picMkLst>
        </pc:picChg>
        <pc:picChg chg="del">
          <ac:chgData name="Nathália Demetrio" userId="73b6c4bd58836735" providerId="LiveId" clId="{C00AA7F5-0EC5-4656-84E5-B1513740F2F9}" dt="2022-10-08T18:48:35.671" v="7338" actId="478"/>
          <ac:picMkLst>
            <pc:docMk/>
            <pc:sldMk cId="3721859325" sldId="1688"/>
            <ac:picMk id="37" creationId="{A1695535-7F6B-71D6-62E8-244CD1314A32}"/>
          </ac:picMkLst>
        </pc:picChg>
        <pc:picChg chg="del">
          <ac:chgData name="Nathália Demetrio" userId="73b6c4bd58836735" providerId="LiveId" clId="{C00AA7F5-0EC5-4656-84E5-B1513740F2F9}" dt="2022-10-08T18:48:35.671" v="7338" actId="478"/>
          <ac:picMkLst>
            <pc:docMk/>
            <pc:sldMk cId="3721859325" sldId="1688"/>
            <ac:picMk id="39" creationId="{64923AA6-8CEE-9DC3-2B19-5F454D64B3CA}"/>
          </ac:picMkLst>
        </pc:picChg>
        <pc:picChg chg="del">
          <ac:chgData name="Nathália Demetrio" userId="73b6c4bd58836735" providerId="LiveId" clId="{C00AA7F5-0EC5-4656-84E5-B1513740F2F9}" dt="2022-10-08T18:48:35.671" v="7338" actId="478"/>
          <ac:picMkLst>
            <pc:docMk/>
            <pc:sldMk cId="3721859325" sldId="1688"/>
            <ac:picMk id="40" creationId="{F4434DCE-34A2-450F-85CC-09CB6CE9452E}"/>
          </ac:picMkLst>
        </pc:picChg>
        <pc:picChg chg="del">
          <ac:chgData name="Nathália Demetrio" userId="73b6c4bd58836735" providerId="LiveId" clId="{C00AA7F5-0EC5-4656-84E5-B1513740F2F9}" dt="2022-10-08T18:48:35.671" v="7338" actId="478"/>
          <ac:picMkLst>
            <pc:docMk/>
            <pc:sldMk cId="3721859325" sldId="1688"/>
            <ac:picMk id="41" creationId="{353F821D-DFE7-00A5-F221-0CEDB52039FC}"/>
          </ac:picMkLst>
        </pc:picChg>
        <pc:picChg chg="del">
          <ac:chgData name="Nathália Demetrio" userId="73b6c4bd58836735" providerId="LiveId" clId="{C00AA7F5-0EC5-4656-84E5-B1513740F2F9}" dt="2022-10-08T18:48:35.671" v="7338" actId="478"/>
          <ac:picMkLst>
            <pc:docMk/>
            <pc:sldMk cId="3721859325" sldId="1688"/>
            <ac:picMk id="42" creationId="{2682F378-BD41-A6F9-5034-A3ED59F65796}"/>
          </ac:picMkLst>
        </pc:picChg>
        <pc:picChg chg="del">
          <ac:chgData name="Nathália Demetrio" userId="73b6c4bd58836735" providerId="LiveId" clId="{C00AA7F5-0EC5-4656-84E5-B1513740F2F9}" dt="2022-10-08T18:48:35.671" v="7338" actId="478"/>
          <ac:picMkLst>
            <pc:docMk/>
            <pc:sldMk cId="3721859325" sldId="1688"/>
            <ac:picMk id="43" creationId="{04871DB9-D135-2332-8042-28C583D27FC8}"/>
          </ac:picMkLst>
        </pc:picChg>
        <pc:picChg chg="add mod">
          <ac:chgData name="Nathália Demetrio" userId="73b6c4bd58836735" providerId="LiveId" clId="{C00AA7F5-0EC5-4656-84E5-B1513740F2F9}" dt="2022-10-08T19:29:39.550" v="7770" actId="1076"/>
          <ac:picMkLst>
            <pc:docMk/>
            <pc:sldMk cId="3721859325" sldId="1688"/>
            <ac:picMk id="1026" creationId="{0B404812-6CC8-C8BC-08FC-B1DEC3F752D1}"/>
          </ac:picMkLst>
        </pc:picChg>
        <pc:picChg chg="add mod">
          <ac:chgData name="Nathália Demetrio" userId="73b6c4bd58836735" providerId="LiveId" clId="{C00AA7F5-0EC5-4656-84E5-B1513740F2F9}" dt="2022-10-08T20:32:50.145" v="8409" actId="164"/>
          <ac:picMkLst>
            <pc:docMk/>
            <pc:sldMk cId="3721859325" sldId="1688"/>
            <ac:picMk id="1028" creationId="{8FA40DA5-5434-92FA-A25E-F61565A18DEE}"/>
          </ac:picMkLst>
        </pc:picChg>
        <pc:picChg chg="add del mod">
          <ac:chgData name="Nathália Demetrio" userId="73b6c4bd58836735" providerId="LiveId" clId="{C00AA7F5-0EC5-4656-84E5-B1513740F2F9}" dt="2022-10-08T19:25:17.162" v="7617" actId="478"/>
          <ac:picMkLst>
            <pc:docMk/>
            <pc:sldMk cId="3721859325" sldId="1688"/>
            <ac:picMk id="1030" creationId="{A171331C-A90A-4FF3-85A9-D165C7068E5B}"/>
          </ac:picMkLst>
        </pc:picChg>
        <pc:picChg chg="add del mod">
          <ac:chgData name="Nathália Demetrio" userId="73b6c4bd58836735" providerId="LiveId" clId="{C00AA7F5-0EC5-4656-84E5-B1513740F2F9}" dt="2022-10-08T19:31:48.502" v="7787" actId="478"/>
          <ac:picMkLst>
            <pc:docMk/>
            <pc:sldMk cId="3721859325" sldId="1688"/>
            <ac:picMk id="1032" creationId="{74E6A770-417E-B198-7185-B7C5901A683C}"/>
          </ac:picMkLst>
        </pc:picChg>
        <pc:cxnChg chg="add mod">
          <ac:chgData name="Nathália Demetrio" userId="73b6c4bd58836735" providerId="LiveId" clId="{C00AA7F5-0EC5-4656-84E5-B1513740F2F9}" dt="2022-10-08T19:37:56.343" v="7870" actId="1036"/>
          <ac:cxnSpMkLst>
            <pc:docMk/>
            <pc:sldMk cId="3721859325" sldId="1688"/>
            <ac:cxnSpMk id="8" creationId="{2FEE91D1-C501-AAEF-E900-9E98124BE51D}"/>
          </ac:cxnSpMkLst>
        </pc:cxnChg>
      </pc:sldChg>
      <pc:sldChg chg="modSp add mod modNotesTx">
        <pc:chgData name="Nathália Demetrio" userId="73b6c4bd58836735" providerId="LiveId" clId="{C00AA7F5-0EC5-4656-84E5-B1513740F2F9}" dt="2022-10-08T19:47:21.519" v="8095" actId="20577"/>
        <pc:sldMkLst>
          <pc:docMk/>
          <pc:sldMk cId="3991498031" sldId="1689"/>
        </pc:sldMkLst>
        <pc:spChg chg="mod">
          <ac:chgData name="Nathália Demetrio" userId="73b6c4bd58836735" providerId="LiveId" clId="{C00AA7F5-0EC5-4656-84E5-B1513740F2F9}" dt="2022-10-08T19:32:44.450" v="7810" actId="27636"/>
          <ac:spMkLst>
            <pc:docMk/>
            <pc:sldMk cId="3991498031" sldId="1689"/>
            <ac:spMk id="2" creationId="{00000000-0000-0000-0000-000000000000}"/>
          </ac:spMkLst>
        </pc:spChg>
      </pc:sldChg>
      <pc:sldChg chg="addSp delSp modSp add mod ord delAnim modAnim modNotesTx">
        <pc:chgData name="Nathália Demetrio" userId="73b6c4bd58836735" providerId="LiveId" clId="{C00AA7F5-0EC5-4656-84E5-B1513740F2F9}" dt="2022-10-08T20:21:39.512" v="8305" actId="1076"/>
        <pc:sldMkLst>
          <pc:docMk/>
          <pc:sldMk cId="2431849074" sldId="1690"/>
        </pc:sldMkLst>
        <pc:spChg chg="del mod">
          <ac:chgData name="Nathália Demetrio" userId="73b6c4bd58836735" providerId="LiveId" clId="{C00AA7F5-0EC5-4656-84E5-B1513740F2F9}" dt="2022-10-08T20:20:59.837" v="8301" actId="478"/>
          <ac:spMkLst>
            <pc:docMk/>
            <pc:sldMk cId="2431849074" sldId="1690"/>
            <ac:spMk id="2" creationId="{00000000-0000-0000-0000-000000000000}"/>
          </ac:spMkLst>
        </pc:spChg>
        <pc:spChg chg="add del">
          <ac:chgData name="Nathália Demetrio" userId="73b6c4bd58836735" providerId="LiveId" clId="{C00AA7F5-0EC5-4656-84E5-B1513740F2F9}" dt="2022-10-08T19:39:24.454" v="7879" actId="478"/>
          <ac:spMkLst>
            <pc:docMk/>
            <pc:sldMk cId="2431849074" sldId="1690"/>
            <ac:spMk id="11" creationId="{4631B39D-26AD-4349-E839-52F9F99D52C9}"/>
          </ac:spMkLst>
        </pc:spChg>
        <pc:spChg chg="add del mod">
          <ac:chgData name="Nathália Demetrio" userId="73b6c4bd58836735" providerId="LiveId" clId="{C00AA7F5-0EC5-4656-84E5-B1513740F2F9}" dt="2022-10-08T19:39:24.454" v="7879" actId="478"/>
          <ac:spMkLst>
            <pc:docMk/>
            <pc:sldMk cId="2431849074" sldId="1690"/>
            <ac:spMk id="12" creationId="{D9270D0B-A821-1220-883E-2EBB5522E19F}"/>
          </ac:spMkLst>
        </pc:spChg>
        <pc:spChg chg="add del mod">
          <ac:chgData name="Nathália Demetrio" userId="73b6c4bd58836735" providerId="LiveId" clId="{C00AA7F5-0EC5-4656-84E5-B1513740F2F9}" dt="2022-10-08T20:18:54.946" v="8246" actId="478"/>
          <ac:spMkLst>
            <pc:docMk/>
            <pc:sldMk cId="2431849074" sldId="1690"/>
            <ac:spMk id="13" creationId="{8FF3A8F9-2331-1AD1-3C75-D093E43B526E}"/>
          </ac:spMkLst>
        </pc:spChg>
        <pc:spChg chg="add del mod">
          <ac:chgData name="Nathália Demetrio" userId="73b6c4bd58836735" providerId="LiveId" clId="{C00AA7F5-0EC5-4656-84E5-B1513740F2F9}" dt="2022-10-08T20:18:54.946" v="8246" actId="478"/>
          <ac:spMkLst>
            <pc:docMk/>
            <pc:sldMk cId="2431849074" sldId="1690"/>
            <ac:spMk id="18" creationId="{0D62928E-0BC3-37B5-AC98-55644C2D51FB}"/>
          </ac:spMkLst>
        </pc:spChg>
        <pc:spChg chg="add del mod">
          <ac:chgData name="Nathália Demetrio" userId="73b6c4bd58836735" providerId="LiveId" clId="{C00AA7F5-0EC5-4656-84E5-B1513740F2F9}" dt="2022-10-08T19:44:13.810" v="7947"/>
          <ac:spMkLst>
            <pc:docMk/>
            <pc:sldMk cId="2431849074" sldId="1690"/>
            <ac:spMk id="19" creationId="{A45E3CE5-5DAF-9A7A-38F0-5FCC471CA860}"/>
          </ac:spMkLst>
        </pc:spChg>
        <pc:spChg chg="add del mod">
          <ac:chgData name="Nathália Demetrio" userId="73b6c4bd58836735" providerId="LiveId" clId="{C00AA7F5-0EC5-4656-84E5-B1513740F2F9}" dt="2022-10-08T19:46:50.127" v="8054" actId="478"/>
          <ac:spMkLst>
            <pc:docMk/>
            <pc:sldMk cId="2431849074" sldId="1690"/>
            <ac:spMk id="20" creationId="{C937F94E-1351-6432-3987-CC0E5ABF4307}"/>
          </ac:spMkLst>
        </pc:spChg>
        <pc:spChg chg="add del mod">
          <ac:chgData name="Nathália Demetrio" userId="73b6c4bd58836735" providerId="LiveId" clId="{C00AA7F5-0EC5-4656-84E5-B1513740F2F9}" dt="2022-10-08T20:19:40.977" v="8266" actId="478"/>
          <ac:spMkLst>
            <pc:docMk/>
            <pc:sldMk cId="2431849074" sldId="1690"/>
            <ac:spMk id="23" creationId="{6303B26A-0D4D-52CD-71B2-378A4CDD9C40}"/>
          </ac:spMkLst>
        </pc:spChg>
        <pc:spChg chg="add mod">
          <ac:chgData name="Nathália Demetrio" userId="73b6c4bd58836735" providerId="LiveId" clId="{C00AA7F5-0EC5-4656-84E5-B1513740F2F9}" dt="2022-10-08T20:21:04.642" v="8304" actId="6549"/>
          <ac:spMkLst>
            <pc:docMk/>
            <pc:sldMk cId="2431849074" sldId="1690"/>
            <ac:spMk id="29" creationId="{BB405B27-5791-C4B7-882D-537FC0C2BD8F}"/>
          </ac:spMkLst>
        </pc:spChg>
        <pc:picChg chg="add del mod">
          <ac:chgData name="Nathália Demetrio" userId="73b6c4bd58836735" providerId="LiveId" clId="{C00AA7F5-0EC5-4656-84E5-B1513740F2F9}" dt="2022-10-08T19:36:29.007" v="7852" actId="478"/>
          <ac:picMkLst>
            <pc:docMk/>
            <pc:sldMk cId="2431849074" sldId="1690"/>
            <ac:picMk id="4" creationId="{0B4AF932-A72A-1497-3513-8EDFD252EA30}"/>
          </ac:picMkLst>
        </pc:picChg>
        <pc:picChg chg="add del mod">
          <ac:chgData name="Nathália Demetrio" userId="73b6c4bd58836735" providerId="LiveId" clId="{C00AA7F5-0EC5-4656-84E5-B1513740F2F9}" dt="2022-10-08T19:37:38.679" v="7856" actId="478"/>
          <ac:picMkLst>
            <pc:docMk/>
            <pc:sldMk cId="2431849074" sldId="1690"/>
            <ac:picMk id="6" creationId="{FE67CDAD-B1EE-655E-730B-C2999E26E1C1}"/>
          </ac:picMkLst>
        </pc:picChg>
        <pc:picChg chg="add del mod">
          <ac:chgData name="Nathália Demetrio" userId="73b6c4bd58836735" providerId="LiveId" clId="{C00AA7F5-0EC5-4656-84E5-B1513740F2F9}" dt="2022-10-08T20:08:12.367" v="8221" actId="478"/>
          <ac:picMkLst>
            <pc:docMk/>
            <pc:sldMk cId="2431849074" sldId="1690"/>
            <ac:picMk id="8" creationId="{30DC944F-DC8D-657D-C80A-CDE57815A6E2}"/>
          </ac:picMkLst>
        </pc:picChg>
        <pc:picChg chg="add del mod">
          <ac:chgData name="Nathália Demetrio" userId="73b6c4bd58836735" providerId="LiveId" clId="{C00AA7F5-0EC5-4656-84E5-B1513740F2F9}" dt="2022-10-08T20:18:54.946" v="8246" actId="478"/>
          <ac:picMkLst>
            <pc:docMk/>
            <pc:sldMk cId="2431849074" sldId="1690"/>
            <ac:picMk id="15" creationId="{5319274D-5C4C-C2D0-8C05-D1FE56EDDE05}"/>
          </ac:picMkLst>
        </pc:picChg>
        <pc:picChg chg="add del mod modCrop">
          <ac:chgData name="Nathália Demetrio" userId="73b6c4bd58836735" providerId="LiveId" clId="{C00AA7F5-0EC5-4656-84E5-B1513740F2F9}" dt="2022-10-08T20:18:57.127" v="8247" actId="478"/>
          <ac:picMkLst>
            <pc:docMk/>
            <pc:sldMk cId="2431849074" sldId="1690"/>
            <ac:picMk id="17" creationId="{1D5933B5-553E-86AC-1117-B5A26E304027}"/>
          </ac:picMkLst>
        </pc:picChg>
        <pc:picChg chg="add del mod">
          <ac:chgData name="Nathália Demetrio" userId="73b6c4bd58836735" providerId="LiveId" clId="{C00AA7F5-0EC5-4656-84E5-B1513740F2F9}" dt="2022-10-08T20:19:40.977" v="8266" actId="478"/>
          <ac:picMkLst>
            <pc:docMk/>
            <pc:sldMk cId="2431849074" sldId="1690"/>
            <ac:picMk id="22" creationId="{A759A37A-A3BC-93F5-8CD7-062F85566213}"/>
          </ac:picMkLst>
        </pc:picChg>
        <pc:picChg chg="add del mod">
          <ac:chgData name="Nathália Demetrio" userId="73b6c4bd58836735" providerId="LiveId" clId="{C00AA7F5-0EC5-4656-84E5-B1513740F2F9}" dt="2022-10-08T20:08:35.031" v="8225" actId="478"/>
          <ac:picMkLst>
            <pc:docMk/>
            <pc:sldMk cId="2431849074" sldId="1690"/>
            <ac:picMk id="25" creationId="{8C0C9358-4461-CC68-CB4F-56CA51F43DE2}"/>
          </ac:picMkLst>
        </pc:picChg>
        <pc:picChg chg="add mod">
          <ac:chgData name="Nathália Demetrio" userId="73b6c4bd58836735" providerId="LiveId" clId="{C00AA7F5-0EC5-4656-84E5-B1513740F2F9}" dt="2022-10-08T20:21:39.512" v="8305" actId="1076"/>
          <ac:picMkLst>
            <pc:docMk/>
            <pc:sldMk cId="2431849074" sldId="1690"/>
            <ac:picMk id="27" creationId="{2AF4340D-CF68-53F0-38CD-56C0866A8988}"/>
          </ac:picMkLst>
        </pc:picChg>
        <pc:picChg chg="del">
          <ac:chgData name="Nathália Demetrio" userId="73b6c4bd58836735" providerId="LiveId" clId="{C00AA7F5-0EC5-4656-84E5-B1513740F2F9}" dt="2022-10-08T19:35:00.894" v="7816" actId="478"/>
          <ac:picMkLst>
            <pc:docMk/>
            <pc:sldMk cId="2431849074" sldId="1690"/>
            <ac:picMk id="44" creationId="{FF81B83F-4337-8DE0-BE2F-55FA339F3FB7}"/>
          </ac:picMkLst>
        </pc:picChg>
        <pc:picChg chg="del">
          <ac:chgData name="Nathália Demetrio" userId="73b6c4bd58836735" providerId="LiveId" clId="{C00AA7F5-0EC5-4656-84E5-B1513740F2F9}" dt="2022-10-08T19:35:00.894" v="7816" actId="478"/>
          <ac:picMkLst>
            <pc:docMk/>
            <pc:sldMk cId="2431849074" sldId="1690"/>
            <ac:picMk id="48" creationId="{175F06C2-5266-FE6F-E979-A9328252C94B}"/>
          </ac:picMkLst>
        </pc:picChg>
        <pc:picChg chg="del mod">
          <ac:chgData name="Nathália Demetrio" userId="73b6c4bd58836735" providerId="LiveId" clId="{C00AA7F5-0EC5-4656-84E5-B1513740F2F9}" dt="2022-10-08T19:45:58.909" v="8015" actId="478"/>
          <ac:picMkLst>
            <pc:docMk/>
            <pc:sldMk cId="2431849074" sldId="1690"/>
            <ac:picMk id="2050" creationId="{C076EBCE-95EC-7B44-70F2-792BB4E98257}"/>
          </ac:picMkLst>
        </pc:picChg>
        <pc:cxnChg chg="add del mod">
          <ac:chgData name="Nathália Demetrio" userId="73b6c4bd58836735" providerId="LiveId" clId="{C00AA7F5-0EC5-4656-84E5-B1513740F2F9}" dt="2022-10-08T20:19:40.977" v="8266" actId="478"/>
          <ac:cxnSpMkLst>
            <pc:docMk/>
            <pc:sldMk cId="2431849074" sldId="1690"/>
            <ac:cxnSpMk id="9" creationId="{25F1AB9F-4A0C-3C90-D901-DEC610B698F4}"/>
          </ac:cxnSpMkLst>
        </pc:cxnChg>
        <pc:cxnChg chg="add del mod">
          <ac:chgData name="Nathália Demetrio" userId="73b6c4bd58836735" providerId="LiveId" clId="{C00AA7F5-0EC5-4656-84E5-B1513740F2F9}" dt="2022-10-08T19:39:14.038" v="7876"/>
          <ac:cxnSpMkLst>
            <pc:docMk/>
            <pc:sldMk cId="2431849074" sldId="1690"/>
            <ac:cxnSpMk id="10" creationId="{7FD5D72A-0352-95F9-DF34-F3857A1C35A1}"/>
          </ac:cxnSpMkLst>
        </pc:cxnChg>
      </pc:sldChg>
      <pc:sldChg chg="addSp delSp modSp add mod ord delAnim modAnim">
        <pc:chgData name="Nathália Demetrio" userId="73b6c4bd58836735" providerId="LiveId" clId="{C00AA7F5-0EC5-4656-84E5-B1513740F2F9}" dt="2022-10-09T16:05:40.438" v="9572" actId="1076"/>
        <pc:sldMkLst>
          <pc:docMk/>
          <pc:sldMk cId="4019669589" sldId="1691"/>
        </pc:sldMkLst>
        <pc:spChg chg="del">
          <ac:chgData name="Nathália Demetrio" userId="73b6c4bd58836735" providerId="LiveId" clId="{C00AA7F5-0EC5-4656-84E5-B1513740F2F9}" dt="2022-10-08T20:19:56.914" v="8269" actId="478"/>
          <ac:spMkLst>
            <pc:docMk/>
            <pc:sldMk cId="4019669589" sldId="1691"/>
            <ac:spMk id="2" creationId="{00000000-0000-0000-0000-000000000000}"/>
          </ac:spMkLst>
        </pc:spChg>
        <pc:spChg chg="add mod">
          <ac:chgData name="Nathália Demetrio" userId="73b6c4bd58836735" providerId="LiveId" clId="{C00AA7F5-0EC5-4656-84E5-B1513740F2F9}" dt="2022-10-08T20:22:17.472" v="8306" actId="6549"/>
          <ac:spMkLst>
            <pc:docMk/>
            <pc:sldMk cId="4019669589" sldId="1691"/>
            <ac:spMk id="5" creationId="{E6A77DC7-9A9C-445A-AB0C-230B78E33C0A}"/>
          </ac:spMkLst>
        </pc:spChg>
        <pc:spChg chg="add del mod">
          <ac:chgData name="Nathália Demetrio" userId="73b6c4bd58836735" providerId="LiveId" clId="{C00AA7F5-0EC5-4656-84E5-B1513740F2F9}" dt="2022-10-08T20:19:57.886" v="8271"/>
          <ac:spMkLst>
            <pc:docMk/>
            <pc:sldMk cId="4019669589" sldId="1691"/>
            <ac:spMk id="6" creationId="{898D32D6-A062-32B4-66D1-2B429BE23900}"/>
          </ac:spMkLst>
        </pc:spChg>
        <pc:spChg chg="mod">
          <ac:chgData name="Nathália Demetrio" userId="73b6c4bd58836735" providerId="LiveId" clId="{C00AA7F5-0EC5-4656-84E5-B1513740F2F9}" dt="2022-10-09T16:05:40.438" v="9572" actId="1076"/>
          <ac:spMkLst>
            <pc:docMk/>
            <pc:sldMk cId="4019669589" sldId="1691"/>
            <ac:spMk id="23" creationId="{6303B26A-0D4D-52CD-71B2-378A4CDD9C40}"/>
          </ac:spMkLst>
        </pc:spChg>
        <pc:cxnChg chg="add mod">
          <ac:chgData name="Nathália Demetrio" userId="73b6c4bd58836735" providerId="LiveId" clId="{C00AA7F5-0EC5-4656-84E5-B1513740F2F9}" dt="2022-10-08T20:19:20.301" v="8263"/>
          <ac:cxnSpMkLst>
            <pc:docMk/>
            <pc:sldMk cId="4019669589" sldId="1691"/>
            <ac:cxnSpMk id="3" creationId="{2D196127-6AC9-31AF-4799-2F2389C172EA}"/>
          </ac:cxnSpMkLst>
        </pc:cxnChg>
        <pc:cxnChg chg="del">
          <ac:chgData name="Nathália Demetrio" userId="73b6c4bd58836735" providerId="LiveId" clId="{C00AA7F5-0EC5-4656-84E5-B1513740F2F9}" dt="2022-10-08T20:19:22.575" v="8264" actId="478"/>
          <ac:cxnSpMkLst>
            <pc:docMk/>
            <pc:sldMk cId="4019669589" sldId="1691"/>
            <ac:cxnSpMk id="9" creationId="{25F1AB9F-4A0C-3C90-D901-DEC610B698F4}"/>
          </ac:cxnSpMkLst>
        </pc:cxnChg>
      </pc:sldChg>
      <pc:sldChg chg="addSp delSp modSp add mod ord modAnim">
        <pc:chgData name="Nathália Demetrio" userId="73b6c4bd58836735" providerId="LiveId" clId="{C00AA7F5-0EC5-4656-84E5-B1513740F2F9}" dt="2022-10-09T16:06:47.261" v="9586" actId="255"/>
        <pc:sldMkLst>
          <pc:docMk/>
          <pc:sldMk cId="2257234485" sldId="1692"/>
        </pc:sldMkLst>
        <pc:spChg chg="mod">
          <ac:chgData name="Nathália Demetrio" userId="73b6c4bd58836735" providerId="LiveId" clId="{C00AA7F5-0EC5-4656-84E5-B1513740F2F9}" dt="2022-10-09T15:59:31.171" v="9363" actId="20577"/>
          <ac:spMkLst>
            <pc:docMk/>
            <pc:sldMk cId="2257234485" sldId="1692"/>
            <ac:spMk id="2" creationId="{00000000-0000-0000-0000-000000000000}"/>
          </ac:spMkLst>
        </pc:spChg>
        <pc:spChg chg="add mod">
          <ac:chgData name="Nathália Demetrio" userId="73b6c4bd58836735" providerId="LiveId" clId="{C00AA7F5-0EC5-4656-84E5-B1513740F2F9}" dt="2022-10-09T16:06:11.755" v="9578" actId="1076"/>
          <ac:spMkLst>
            <pc:docMk/>
            <pc:sldMk cId="2257234485" sldId="1692"/>
            <ac:spMk id="3" creationId="{4EE32A71-5FE3-F007-6A63-5302F14A015B}"/>
          </ac:spMkLst>
        </pc:spChg>
        <pc:spChg chg="add mod">
          <ac:chgData name="Nathália Demetrio" userId="73b6c4bd58836735" providerId="LiveId" clId="{C00AA7F5-0EC5-4656-84E5-B1513740F2F9}" dt="2022-10-09T16:06:11.755" v="9578" actId="1076"/>
          <ac:spMkLst>
            <pc:docMk/>
            <pc:sldMk cId="2257234485" sldId="1692"/>
            <ac:spMk id="4" creationId="{34FFC2A6-8929-C3A5-6D10-195B23C80D48}"/>
          </ac:spMkLst>
        </pc:spChg>
        <pc:spChg chg="add mod">
          <ac:chgData name="Nathália Demetrio" userId="73b6c4bd58836735" providerId="LiveId" clId="{C00AA7F5-0EC5-4656-84E5-B1513740F2F9}" dt="2022-10-09T16:06:11.755" v="9578" actId="1076"/>
          <ac:spMkLst>
            <pc:docMk/>
            <pc:sldMk cId="2257234485" sldId="1692"/>
            <ac:spMk id="6" creationId="{94BD65F1-94F4-9F29-EFE2-662DFB8EDEAF}"/>
          </ac:spMkLst>
        </pc:spChg>
        <pc:spChg chg="add mod">
          <ac:chgData name="Nathália Demetrio" userId="73b6c4bd58836735" providerId="LiveId" clId="{C00AA7F5-0EC5-4656-84E5-B1513740F2F9}" dt="2022-10-09T16:06:11.755" v="9578" actId="1076"/>
          <ac:spMkLst>
            <pc:docMk/>
            <pc:sldMk cId="2257234485" sldId="1692"/>
            <ac:spMk id="7" creationId="{C80612E6-690C-20A5-386D-C216365521E6}"/>
          </ac:spMkLst>
        </pc:spChg>
        <pc:spChg chg="del">
          <ac:chgData name="Nathália Demetrio" userId="73b6c4bd58836735" providerId="LiveId" clId="{C00AA7F5-0EC5-4656-84E5-B1513740F2F9}" dt="2022-10-09T12:52:12.697" v="8846" actId="478"/>
          <ac:spMkLst>
            <pc:docMk/>
            <pc:sldMk cId="2257234485" sldId="1692"/>
            <ac:spMk id="8" creationId="{79E169E2-5EDC-3366-BDE6-2DD482E33B76}"/>
          </ac:spMkLst>
        </pc:spChg>
        <pc:spChg chg="add mod">
          <ac:chgData name="Nathália Demetrio" userId="73b6c4bd58836735" providerId="LiveId" clId="{C00AA7F5-0EC5-4656-84E5-B1513740F2F9}" dt="2022-10-09T16:06:28.254" v="9582" actId="1076"/>
          <ac:spMkLst>
            <pc:docMk/>
            <pc:sldMk cId="2257234485" sldId="1692"/>
            <ac:spMk id="8" creationId="{B851268B-95D1-F4B6-64F1-7C87BCE1ADD4}"/>
          </ac:spMkLst>
        </pc:spChg>
        <pc:spChg chg="add mod ord">
          <ac:chgData name="Nathália Demetrio" userId="73b6c4bd58836735" providerId="LiveId" clId="{C00AA7F5-0EC5-4656-84E5-B1513740F2F9}" dt="2022-10-09T16:06:11.755" v="9578" actId="1076"/>
          <ac:spMkLst>
            <pc:docMk/>
            <pc:sldMk cId="2257234485" sldId="1692"/>
            <ac:spMk id="10" creationId="{C6003737-C9E4-C311-10CF-7393D2399B0A}"/>
          </ac:spMkLst>
        </pc:spChg>
        <pc:spChg chg="add mod">
          <ac:chgData name="Nathália Demetrio" userId="73b6c4bd58836735" providerId="LiveId" clId="{C00AA7F5-0EC5-4656-84E5-B1513740F2F9}" dt="2022-10-09T16:06:11.755" v="9578" actId="1076"/>
          <ac:spMkLst>
            <pc:docMk/>
            <pc:sldMk cId="2257234485" sldId="1692"/>
            <ac:spMk id="11" creationId="{4577B036-D411-8400-10E5-2CB4C4C880EB}"/>
          </ac:spMkLst>
        </pc:spChg>
        <pc:spChg chg="add del mod">
          <ac:chgData name="Nathália Demetrio" userId="73b6c4bd58836735" providerId="LiveId" clId="{C00AA7F5-0EC5-4656-84E5-B1513740F2F9}" dt="2022-10-09T16:00:57.864" v="9418" actId="478"/>
          <ac:spMkLst>
            <pc:docMk/>
            <pc:sldMk cId="2257234485" sldId="1692"/>
            <ac:spMk id="12" creationId="{4C7D734F-359E-DCDD-AE33-555CCBDA210B}"/>
          </ac:spMkLst>
        </pc:spChg>
        <pc:spChg chg="add del mod">
          <ac:chgData name="Nathália Demetrio" userId="73b6c4bd58836735" providerId="LiveId" clId="{C00AA7F5-0EC5-4656-84E5-B1513740F2F9}" dt="2022-10-09T16:04:22.383" v="9511" actId="478"/>
          <ac:spMkLst>
            <pc:docMk/>
            <pc:sldMk cId="2257234485" sldId="1692"/>
            <ac:spMk id="13" creationId="{026CCE63-040A-CAD4-A85D-A88D61FE22DE}"/>
          </ac:spMkLst>
        </pc:spChg>
        <pc:spChg chg="add mod">
          <ac:chgData name="Nathália Demetrio" userId="73b6c4bd58836735" providerId="LiveId" clId="{C00AA7F5-0EC5-4656-84E5-B1513740F2F9}" dt="2022-10-09T16:06:33.646" v="9583" actId="1076"/>
          <ac:spMkLst>
            <pc:docMk/>
            <pc:sldMk cId="2257234485" sldId="1692"/>
            <ac:spMk id="14" creationId="{37BFB32D-4E8A-00A7-ABD5-350951627E86}"/>
          </ac:spMkLst>
        </pc:spChg>
        <pc:spChg chg="mod">
          <ac:chgData name="Nathália Demetrio" userId="73b6c4bd58836735" providerId="LiveId" clId="{C00AA7F5-0EC5-4656-84E5-B1513740F2F9}" dt="2022-10-09T16:06:11.755" v="9578" actId="1076"/>
          <ac:spMkLst>
            <pc:docMk/>
            <pc:sldMk cId="2257234485" sldId="1692"/>
            <ac:spMk id="15" creationId="{E3ADE95B-2E0E-F99C-57B1-3EF8F5981D81}"/>
          </ac:spMkLst>
        </pc:spChg>
        <pc:spChg chg="add del mod">
          <ac:chgData name="Nathália Demetrio" userId="73b6c4bd58836735" providerId="LiveId" clId="{C00AA7F5-0EC5-4656-84E5-B1513740F2F9}" dt="2022-10-09T16:05:28.525" v="9555" actId="478"/>
          <ac:spMkLst>
            <pc:docMk/>
            <pc:sldMk cId="2257234485" sldId="1692"/>
            <ac:spMk id="16" creationId="{0B68FB2F-9CBB-A883-61A1-98D4A7E7A85F}"/>
          </ac:spMkLst>
        </pc:spChg>
        <pc:spChg chg="del">
          <ac:chgData name="Nathália Demetrio" userId="73b6c4bd58836735" providerId="LiveId" clId="{C00AA7F5-0EC5-4656-84E5-B1513740F2F9}" dt="2022-10-09T12:53:04.071" v="8861" actId="478"/>
          <ac:spMkLst>
            <pc:docMk/>
            <pc:sldMk cId="2257234485" sldId="1692"/>
            <ac:spMk id="16" creationId="{A389FC66-D5B4-C0EF-7DA7-66ACC885B3A8}"/>
          </ac:spMkLst>
        </pc:spChg>
        <pc:spChg chg="mod">
          <ac:chgData name="Nathália Demetrio" userId="73b6c4bd58836735" providerId="LiveId" clId="{C00AA7F5-0EC5-4656-84E5-B1513740F2F9}" dt="2022-10-09T16:06:11.755" v="9578" actId="1076"/>
          <ac:spMkLst>
            <pc:docMk/>
            <pc:sldMk cId="2257234485" sldId="1692"/>
            <ac:spMk id="17" creationId="{34718A9F-FE80-5B1B-B32C-9890ABAE0527}"/>
          </ac:spMkLst>
        </pc:spChg>
        <pc:spChg chg="mod">
          <ac:chgData name="Nathália Demetrio" userId="73b6c4bd58836735" providerId="LiveId" clId="{C00AA7F5-0EC5-4656-84E5-B1513740F2F9}" dt="2022-10-09T16:06:11.755" v="9578" actId="1076"/>
          <ac:spMkLst>
            <pc:docMk/>
            <pc:sldMk cId="2257234485" sldId="1692"/>
            <ac:spMk id="18" creationId="{5D3C6992-64B3-7178-129E-3ED597FC0C5E}"/>
          </ac:spMkLst>
        </pc:spChg>
        <pc:spChg chg="add del mod">
          <ac:chgData name="Nathália Demetrio" userId="73b6c4bd58836735" providerId="LiveId" clId="{C00AA7F5-0EC5-4656-84E5-B1513740F2F9}" dt="2022-10-09T16:06:15.441" v="9579" actId="1076"/>
          <ac:spMkLst>
            <pc:docMk/>
            <pc:sldMk cId="2257234485" sldId="1692"/>
            <ac:spMk id="19" creationId="{E288A79D-6BFF-BD02-4F73-BEB92F3C7B21}"/>
          </ac:spMkLst>
        </pc:spChg>
        <pc:spChg chg="del">
          <ac:chgData name="Nathália Demetrio" userId="73b6c4bd58836735" providerId="LiveId" clId="{C00AA7F5-0EC5-4656-84E5-B1513740F2F9}" dt="2022-10-09T12:52:12.697" v="8846" actId="478"/>
          <ac:spMkLst>
            <pc:docMk/>
            <pc:sldMk cId="2257234485" sldId="1692"/>
            <ac:spMk id="22" creationId="{8AE3FB7D-022F-43E2-1E9E-13C71B46E798}"/>
          </ac:spMkLst>
        </pc:spChg>
        <pc:spChg chg="mod">
          <ac:chgData name="Nathália Demetrio" userId="73b6c4bd58836735" providerId="LiveId" clId="{C00AA7F5-0EC5-4656-84E5-B1513740F2F9}" dt="2022-10-09T16:06:47.261" v="9586" actId="255"/>
          <ac:spMkLst>
            <pc:docMk/>
            <pc:sldMk cId="2257234485" sldId="1692"/>
            <ac:spMk id="27" creationId="{968CB57F-DA53-4594-2660-884EA8E84521}"/>
          </ac:spMkLst>
        </pc:spChg>
        <pc:spChg chg="mod">
          <ac:chgData name="Nathália Demetrio" userId="73b6c4bd58836735" providerId="LiveId" clId="{C00AA7F5-0EC5-4656-84E5-B1513740F2F9}" dt="2022-10-09T16:06:47.261" v="9586" actId="255"/>
          <ac:spMkLst>
            <pc:docMk/>
            <pc:sldMk cId="2257234485" sldId="1692"/>
            <ac:spMk id="28" creationId="{60D0E8DB-F948-3EF5-1333-EB2551D82847}"/>
          </ac:spMkLst>
        </pc:spChg>
        <pc:spChg chg="mod">
          <ac:chgData name="Nathália Demetrio" userId="73b6c4bd58836735" providerId="LiveId" clId="{C00AA7F5-0EC5-4656-84E5-B1513740F2F9}" dt="2022-10-09T16:06:11.755" v="9578" actId="1076"/>
          <ac:spMkLst>
            <pc:docMk/>
            <pc:sldMk cId="2257234485" sldId="1692"/>
            <ac:spMk id="29" creationId="{56820CDE-0D2D-D868-699C-CAE84713A1A7}"/>
          </ac:spMkLst>
        </pc:spChg>
        <pc:spChg chg="add mod">
          <ac:chgData name="Nathália Demetrio" userId="73b6c4bd58836735" providerId="LiveId" clId="{C00AA7F5-0EC5-4656-84E5-B1513740F2F9}" dt="2022-10-09T16:06:18.732" v="9580" actId="14100"/>
          <ac:spMkLst>
            <pc:docMk/>
            <pc:sldMk cId="2257234485" sldId="1692"/>
            <ac:spMk id="31" creationId="{11AB8E53-8726-6B53-8D04-D6E3247BC0D1}"/>
          </ac:spMkLst>
        </pc:spChg>
        <pc:spChg chg="del">
          <ac:chgData name="Nathália Demetrio" userId="73b6c4bd58836735" providerId="LiveId" clId="{C00AA7F5-0EC5-4656-84E5-B1513740F2F9}" dt="2022-10-09T12:52:12.697" v="8846" actId="478"/>
          <ac:spMkLst>
            <pc:docMk/>
            <pc:sldMk cId="2257234485" sldId="1692"/>
            <ac:spMk id="36" creationId="{B54BF9AF-02A7-6A1D-5BFB-3CDF96089ECE}"/>
          </ac:spMkLst>
        </pc:spChg>
        <pc:spChg chg="del">
          <ac:chgData name="Nathália Demetrio" userId="73b6c4bd58836735" providerId="LiveId" clId="{C00AA7F5-0EC5-4656-84E5-B1513740F2F9}" dt="2022-10-09T12:52:12.697" v="8846" actId="478"/>
          <ac:spMkLst>
            <pc:docMk/>
            <pc:sldMk cId="2257234485" sldId="1692"/>
            <ac:spMk id="37" creationId="{C22CB5E2-D4CD-CED9-C3C1-5EC1D71C73E8}"/>
          </ac:spMkLst>
        </pc:spChg>
        <pc:spChg chg="del">
          <ac:chgData name="Nathália Demetrio" userId="73b6c4bd58836735" providerId="LiveId" clId="{C00AA7F5-0EC5-4656-84E5-B1513740F2F9}" dt="2022-10-09T12:52:12.697" v="8846" actId="478"/>
          <ac:spMkLst>
            <pc:docMk/>
            <pc:sldMk cId="2257234485" sldId="1692"/>
            <ac:spMk id="38" creationId="{C29FB65D-78BB-A2F3-4989-EF195BAA06FA}"/>
          </ac:spMkLst>
        </pc:spChg>
        <pc:spChg chg="del">
          <ac:chgData name="Nathália Demetrio" userId="73b6c4bd58836735" providerId="LiveId" clId="{C00AA7F5-0EC5-4656-84E5-B1513740F2F9}" dt="2022-10-09T12:52:12.697" v="8846" actId="478"/>
          <ac:spMkLst>
            <pc:docMk/>
            <pc:sldMk cId="2257234485" sldId="1692"/>
            <ac:spMk id="39" creationId="{D9FB4346-5C0F-AC86-11FA-D4100213285F}"/>
          </ac:spMkLst>
        </pc:spChg>
        <pc:spChg chg="del">
          <ac:chgData name="Nathália Demetrio" userId="73b6c4bd58836735" providerId="LiveId" clId="{C00AA7F5-0EC5-4656-84E5-B1513740F2F9}" dt="2022-10-09T12:52:12.697" v="8846" actId="478"/>
          <ac:spMkLst>
            <pc:docMk/>
            <pc:sldMk cId="2257234485" sldId="1692"/>
            <ac:spMk id="40" creationId="{AA1EC5F1-FF64-8C72-B6B9-4545A07CE989}"/>
          </ac:spMkLst>
        </pc:spChg>
        <pc:spChg chg="del">
          <ac:chgData name="Nathália Demetrio" userId="73b6c4bd58836735" providerId="LiveId" clId="{C00AA7F5-0EC5-4656-84E5-B1513740F2F9}" dt="2022-10-09T12:52:12.697" v="8846" actId="478"/>
          <ac:spMkLst>
            <pc:docMk/>
            <pc:sldMk cId="2257234485" sldId="1692"/>
            <ac:spMk id="41" creationId="{B8E889EB-8493-0788-941C-220BB0D4B969}"/>
          </ac:spMkLst>
        </pc:spChg>
        <pc:spChg chg="del">
          <ac:chgData name="Nathália Demetrio" userId="73b6c4bd58836735" providerId="LiveId" clId="{C00AA7F5-0EC5-4656-84E5-B1513740F2F9}" dt="2022-10-09T12:52:12.697" v="8846" actId="478"/>
          <ac:spMkLst>
            <pc:docMk/>
            <pc:sldMk cId="2257234485" sldId="1692"/>
            <ac:spMk id="42" creationId="{3000D89F-2DCB-358A-AA66-821E6E286E87}"/>
          </ac:spMkLst>
        </pc:spChg>
        <pc:spChg chg="mod">
          <ac:chgData name="Nathália Demetrio" userId="73b6c4bd58836735" providerId="LiveId" clId="{C00AA7F5-0EC5-4656-84E5-B1513740F2F9}" dt="2022-10-09T16:06:11.755" v="9578" actId="1076"/>
          <ac:spMkLst>
            <pc:docMk/>
            <pc:sldMk cId="2257234485" sldId="1692"/>
            <ac:spMk id="105" creationId="{4581E1BA-DBB8-8A47-5ADB-442AD2941FCD}"/>
          </ac:spMkLst>
        </pc:spChg>
        <pc:spChg chg="mod">
          <ac:chgData name="Nathália Demetrio" userId="73b6c4bd58836735" providerId="LiveId" clId="{C00AA7F5-0EC5-4656-84E5-B1513740F2F9}" dt="2022-10-09T16:06:11.755" v="9578" actId="1076"/>
          <ac:spMkLst>
            <pc:docMk/>
            <pc:sldMk cId="2257234485" sldId="1692"/>
            <ac:spMk id="106" creationId="{54A98080-532C-E25B-8036-5F0481BE0C28}"/>
          </ac:spMkLst>
        </pc:spChg>
        <pc:spChg chg="del">
          <ac:chgData name="Nathália Demetrio" userId="73b6c4bd58836735" providerId="LiveId" clId="{C00AA7F5-0EC5-4656-84E5-B1513740F2F9}" dt="2022-10-09T12:53:01.336" v="8860" actId="478"/>
          <ac:spMkLst>
            <pc:docMk/>
            <pc:sldMk cId="2257234485" sldId="1692"/>
            <ac:spMk id="107" creationId="{3697491E-D9DE-90AE-389C-CBB2DBD8C19A}"/>
          </ac:spMkLst>
        </pc:spChg>
        <pc:spChg chg="del">
          <ac:chgData name="Nathália Demetrio" userId="73b6c4bd58836735" providerId="LiveId" clId="{C00AA7F5-0EC5-4656-84E5-B1513740F2F9}" dt="2022-10-09T12:53:01.336" v="8860" actId="478"/>
          <ac:spMkLst>
            <pc:docMk/>
            <pc:sldMk cId="2257234485" sldId="1692"/>
            <ac:spMk id="108" creationId="{D9DE262B-BE41-459D-DE3A-40FFCFE8D18B}"/>
          </ac:spMkLst>
        </pc:spChg>
        <pc:spChg chg="del">
          <ac:chgData name="Nathália Demetrio" userId="73b6c4bd58836735" providerId="LiveId" clId="{C00AA7F5-0EC5-4656-84E5-B1513740F2F9}" dt="2022-10-09T12:53:01.336" v="8860" actId="478"/>
          <ac:spMkLst>
            <pc:docMk/>
            <pc:sldMk cId="2257234485" sldId="1692"/>
            <ac:spMk id="109" creationId="{06FB1F42-6557-ACC7-7086-736662D0AD1B}"/>
          </ac:spMkLst>
        </pc:spChg>
        <pc:spChg chg="del mod">
          <ac:chgData name="Nathália Demetrio" userId="73b6c4bd58836735" providerId="LiveId" clId="{C00AA7F5-0EC5-4656-84E5-B1513740F2F9}" dt="2022-10-09T13:39:49.358" v="9267" actId="478"/>
          <ac:spMkLst>
            <pc:docMk/>
            <pc:sldMk cId="2257234485" sldId="1692"/>
            <ac:spMk id="110" creationId="{1304AB8C-F46F-4082-F735-C13929869888}"/>
          </ac:spMkLst>
        </pc:spChg>
        <pc:spChg chg="del">
          <ac:chgData name="Nathália Demetrio" userId="73b6c4bd58836735" providerId="LiveId" clId="{C00AA7F5-0EC5-4656-84E5-B1513740F2F9}" dt="2022-10-09T12:52:58.201" v="8859" actId="478"/>
          <ac:spMkLst>
            <pc:docMk/>
            <pc:sldMk cId="2257234485" sldId="1692"/>
            <ac:spMk id="111" creationId="{D5DDB9A5-4D2A-622D-B336-50634E1D90E1}"/>
          </ac:spMkLst>
        </pc:spChg>
        <pc:spChg chg="del">
          <ac:chgData name="Nathália Demetrio" userId="73b6c4bd58836735" providerId="LiveId" clId="{C00AA7F5-0EC5-4656-84E5-B1513740F2F9}" dt="2022-10-09T12:52:12.697" v="8846" actId="478"/>
          <ac:spMkLst>
            <pc:docMk/>
            <pc:sldMk cId="2257234485" sldId="1692"/>
            <ac:spMk id="112" creationId="{0B373C7D-B6AC-8603-CB56-41626ECC9D4A}"/>
          </ac:spMkLst>
        </pc:spChg>
        <pc:spChg chg="del">
          <ac:chgData name="Nathália Demetrio" userId="73b6c4bd58836735" providerId="LiveId" clId="{C00AA7F5-0EC5-4656-84E5-B1513740F2F9}" dt="2022-10-09T12:52:12.697" v="8846" actId="478"/>
          <ac:spMkLst>
            <pc:docMk/>
            <pc:sldMk cId="2257234485" sldId="1692"/>
            <ac:spMk id="113" creationId="{7E6BEAE5-96A8-3FCE-312E-72B2BEAC7CE2}"/>
          </ac:spMkLst>
        </pc:spChg>
        <pc:spChg chg="del">
          <ac:chgData name="Nathália Demetrio" userId="73b6c4bd58836735" providerId="LiveId" clId="{C00AA7F5-0EC5-4656-84E5-B1513740F2F9}" dt="2022-10-09T12:52:12.697" v="8846" actId="478"/>
          <ac:spMkLst>
            <pc:docMk/>
            <pc:sldMk cId="2257234485" sldId="1692"/>
            <ac:spMk id="114" creationId="{5FA57FCD-0382-E689-CB8B-85465C910C05}"/>
          </ac:spMkLst>
        </pc:spChg>
        <pc:spChg chg="del">
          <ac:chgData name="Nathália Demetrio" userId="73b6c4bd58836735" providerId="LiveId" clId="{C00AA7F5-0EC5-4656-84E5-B1513740F2F9}" dt="2022-10-09T12:52:12.697" v="8846" actId="478"/>
          <ac:spMkLst>
            <pc:docMk/>
            <pc:sldMk cId="2257234485" sldId="1692"/>
            <ac:spMk id="115" creationId="{C192E7C8-319A-3B5E-B0AC-FC2261ECE1FC}"/>
          </ac:spMkLst>
        </pc:spChg>
        <pc:spChg chg="del">
          <ac:chgData name="Nathália Demetrio" userId="73b6c4bd58836735" providerId="LiveId" clId="{C00AA7F5-0EC5-4656-84E5-B1513740F2F9}" dt="2022-10-09T12:52:12.697" v="8846" actId="478"/>
          <ac:spMkLst>
            <pc:docMk/>
            <pc:sldMk cId="2257234485" sldId="1692"/>
            <ac:spMk id="116" creationId="{8D17307F-263E-D9E7-4D97-B34D2CA9376E}"/>
          </ac:spMkLst>
        </pc:spChg>
        <pc:spChg chg="del">
          <ac:chgData name="Nathália Demetrio" userId="73b6c4bd58836735" providerId="LiveId" clId="{C00AA7F5-0EC5-4656-84E5-B1513740F2F9}" dt="2022-10-09T12:52:12.697" v="8846" actId="478"/>
          <ac:spMkLst>
            <pc:docMk/>
            <pc:sldMk cId="2257234485" sldId="1692"/>
            <ac:spMk id="117" creationId="{D247BDA3-87E1-6B9C-8310-1BC49B27C0C2}"/>
          </ac:spMkLst>
        </pc:spChg>
        <pc:spChg chg="del">
          <ac:chgData name="Nathália Demetrio" userId="73b6c4bd58836735" providerId="LiveId" clId="{C00AA7F5-0EC5-4656-84E5-B1513740F2F9}" dt="2022-10-09T12:52:12.697" v="8846" actId="478"/>
          <ac:spMkLst>
            <pc:docMk/>
            <pc:sldMk cId="2257234485" sldId="1692"/>
            <ac:spMk id="118" creationId="{260CB07D-C1B2-83A1-4323-CD48EF0CC70D}"/>
          </ac:spMkLst>
        </pc:spChg>
        <pc:grpChg chg="del">
          <ac:chgData name="Nathália Demetrio" userId="73b6c4bd58836735" providerId="LiveId" clId="{C00AA7F5-0EC5-4656-84E5-B1513740F2F9}" dt="2022-10-09T12:52:15.066" v="8847" actId="478"/>
          <ac:grpSpMkLst>
            <pc:docMk/>
            <pc:sldMk cId="2257234485" sldId="1692"/>
            <ac:grpSpMk id="14" creationId="{01D3F8D4-5D5E-B532-ADB7-2638F1A2C28B}"/>
          </ac:grpSpMkLst>
        </pc:grpChg>
        <pc:grpChg chg="del">
          <ac:chgData name="Nathália Demetrio" userId="73b6c4bd58836735" providerId="LiveId" clId="{C00AA7F5-0EC5-4656-84E5-B1513740F2F9}" dt="2022-10-09T12:52:12.697" v="8846" actId="478"/>
          <ac:grpSpMkLst>
            <pc:docMk/>
            <pc:sldMk cId="2257234485" sldId="1692"/>
            <ac:grpSpMk id="48" creationId="{6E626DE4-89E0-9113-618E-239342C55D37}"/>
          </ac:grpSpMkLst>
        </pc:grpChg>
        <pc:picChg chg="add del mod">
          <ac:chgData name="Nathália Demetrio" userId="73b6c4bd58836735" providerId="LiveId" clId="{C00AA7F5-0EC5-4656-84E5-B1513740F2F9}" dt="2022-10-09T13:38:54.558" v="9257" actId="478"/>
          <ac:picMkLst>
            <pc:docMk/>
            <pc:sldMk cId="2257234485" sldId="1692"/>
            <ac:picMk id="4098" creationId="{F52425A9-4D88-E583-3206-4F6737739E16}"/>
          </ac:picMkLst>
        </pc:picChg>
        <pc:cxnChg chg="add mod">
          <ac:chgData name="Nathália Demetrio" userId="73b6c4bd58836735" providerId="LiveId" clId="{C00AA7F5-0EC5-4656-84E5-B1513740F2F9}" dt="2022-10-09T16:06:11.755" v="9578" actId="1076"/>
          <ac:cxnSpMkLst>
            <pc:docMk/>
            <pc:sldMk cId="2257234485" sldId="1692"/>
            <ac:cxnSpMk id="5" creationId="{DCB61268-BB7B-F730-54A9-F814E31065C0}"/>
          </ac:cxnSpMkLst>
        </pc:cxnChg>
        <pc:cxnChg chg="add mod">
          <ac:chgData name="Nathália Demetrio" userId="73b6c4bd58836735" providerId="LiveId" clId="{C00AA7F5-0EC5-4656-84E5-B1513740F2F9}" dt="2022-10-09T16:06:11.755" v="9578" actId="1076"/>
          <ac:cxnSpMkLst>
            <pc:docMk/>
            <pc:sldMk cId="2257234485" sldId="1692"/>
            <ac:cxnSpMk id="9" creationId="{303D62E8-A783-8F17-51E7-02E57A35B636}"/>
          </ac:cxnSpMkLst>
        </pc:cxnChg>
        <pc:cxnChg chg="add mod">
          <ac:chgData name="Nathália Demetrio" userId="73b6c4bd58836735" providerId="LiveId" clId="{C00AA7F5-0EC5-4656-84E5-B1513740F2F9}" dt="2022-10-09T16:06:11.755" v="9578" actId="1076"/>
          <ac:cxnSpMkLst>
            <pc:docMk/>
            <pc:sldMk cId="2257234485" sldId="1692"/>
            <ac:cxnSpMk id="21" creationId="{21452F38-1BB3-8419-F032-4AEC2690B00D}"/>
          </ac:cxnSpMkLst>
        </pc:cxnChg>
        <pc:cxnChg chg="add mod">
          <ac:chgData name="Nathália Demetrio" userId="73b6c4bd58836735" providerId="LiveId" clId="{C00AA7F5-0EC5-4656-84E5-B1513740F2F9}" dt="2022-10-09T16:06:11.755" v="9578" actId="1076"/>
          <ac:cxnSpMkLst>
            <pc:docMk/>
            <pc:sldMk cId="2257234485" sldId="1692"/>
            <ac:cxnSpMk id="25" creationId="{76DA38DE-AD5C-C9C6-1336-6B5DE37F318A}"/>
          </ac:cxnSpMkLst>
        </pc:cxnChg>
        <pc:cxnChg chg="add mod">
          <ac:chgData name="Nathália Demetrio" userId="73b6c4bd58836735" providerId="LiveId" clId="{C00AA7F5-0EC5-4656-84E5-B1513740F2F9}" dt="2022-10-09T16:05:47.720" v="9574" actId="1076"/>
          <ac:cxnSpMkLst>
            <pc:docMk/>
            <pc:sldMk cId="2257234485" sldId="1692"/>
            <ac:cxnSpMk id="32" creationId="{E9C0BE40-32F8-88AB-F94D-B1B37FB4E707}"/>
          </ac:cxnSpMkLst>
        </pc:cxnChg>
      </pc:sldChg>
      <pc:sldChg chg="addSp delSp modSp add mod">
        <pc:chgData name="Nathália Demetrio" userId="73b6c4bd58836735" providerId="LiveId" clId="{C00AA7F5-0EC5-4656-84E5-B1513740F2F9}" dt="2022-10-09T13:38:26.935" v="9253" actId="478"/>
        <pc:sldMkLst>
          <pc:docMk/>
          <pc:sldMk cId="3604440419" sldId="1693"/>
        </pc:sldMkLst>
        <pc:spChg chg="mod">
          <ac:chgData name="Nathália Demetrio" userId="73b6c4bd58836735" providerId="LiveId" clId="{C00AA7F5-0EC5-4656-84E5-B1513740F2F9}" dt="2022-10-09T13:38:22.578" v="9252" actId="1036"/>
          <ac:spMkLst>
            <pc:docMk/>
            <pc:sldMk cId="3604440419" sldId="1693"/>
            <ac:spMk id="8" creationId="{79E169E2-5EDC-3366-BDE6-2DD482E33B76}"/>
          </ac:spMkLst>
        </pc:spChg>
        <pc:spChg chg="mod">
          <ac:chgData name="Nathália Demetrio" userId="73b6c4bd58836735" providerId="LiveId" clId="{C00AA7F5-0EC5-4656-84E5-B1513740F2F9}" dt="2022-10-09T13:24:58.993" v="8964" actId="1037"/>
          <ac:spMkLst>
            <pc:docMk/>
            <pc:sldMk cId="3604440419" sldId="1693"/>
            <ac:spMk id="15" creationId="{E3ADE95B-2E0E-F99C-57B1-3EF8F5981D81}"/>
          </ac:spMkLst>
        </pc:spChg>
        <pc:spChg chg="mod">
          <ac:chgData name="Nathália Demetrio" userId="73b6c4bd58836735" providerId="LiveId" clId="{C00AA7F5-0EC5-4656-84E5-B1513740F2F9}" dt="2022-10-09T13:38:22.578" v="9252" actId="1036"/>
          <ac:spMkLst>
            <pc:docMk/>
            <pc:sldMk cId="3604440419" sldId="1693"/>
            <ac:spMk id="16" creationId="{A389FC66-D5B4-C0EF-7DA7-66ACC885B3A8}"/>
          </ac:spMkLst>
        </pc:spChg>
        <pc:spChg chg="mod">
          <ac:chgData name="Nathália Demetrio" userId="73b6c4bd58836735" providerId="LiveId" clId="{C00AA7F5-0EC5-4656-84E5-B1513740F2F9}" dt="2022-10-09T13:38:15.665" v="9251" actId="1036"/>
          <ac:spMkLst>
            <pc:docMk/>
            <pc:sldMk cId="3604440419" sldId="1693"/>
            <ac:spMk id="17" creationId="{34718A9F-FE80-5B1B-B32C-9890ABAE0527}"/>
          </ac:spMkLst>
        </pc:spChg>
        <pc:spChg chg="mod">
          <ac:chgData name="Nathália Demetrio" userId="73b6c4bd58836735" providerId="LiveId" clId="{C00AA7F5-0EC5-4656-84E5-B1513740F2F9}" dt="2022-10-09T13:38:22.578" v="9252" actId="1036"/>
          <ac:spMkLst>
            <pc:docMk/>
            <pc:sldMk cId="3604440419" sldId="1693"/>
            <ac:spMk id="18" creationId="{5D3C6992-64B3-7178-129E-3ED597FC0C5E}"/>
          </ac:spMkLst>
        </pc:spChg>
        <pc:spChg chg="mod">
          <ac:chgData name="Nathália Demetrio" userId="73b6c4bd58836735" providerId="LiveId" clId="{C00AA7F5-0EC5-4656-84E5-B1513740F2F9}" dt="2022-10-09T13:38:22.578" v="9252" actId="1036"/>
          <ac:spMkLst>
            <pc:docMk/>
            <pc:sldMk cId="3604440419" sldId="1693"/>
            <ac:spMk id="22" creationId="{8AE3FB7D-022F-43E2-1E9E-13C71B46E798}"/>
          </ac:spMkLst>
        </pc:spChg>
        <pc:spChg chg="mod">
          <ac:chgData name="Nathália Demetrio" userId="73b6c4bd58836735" providerId="LiveId" clId="{C00AA7F5-0EC5-4656-84E5-B1513740F2F9}" dt="2022-10-09T13:38:04.426" v="9250" actId="1036"/>
          <ac:spMkLst>
            <pc:docMk/>
            <pc:sldMk cId="3604440419" sldId="1693"/>
            <ac:spMk id="27" creationId="{968CB57F-DA53-4594-2660-884EA8E84521}"/>
          </ac:spMkLst>
        </pc:spChg>
        <pc:spChg chg="mod">
          <ac:chgData name="Nathália Demetrio" userId="73b6c4bd58836735" providerId="LiveId" clId="{C00AA7F5-0EC5-4656-84E5-B1513740F2F9}" dt="2022-10-09T13:38:04.426" v="9250" actId="1036"/>
          <ac:spMkLst>
            <pc:docMk/>
            <pc:sldMk cId="3604440419" sldId="1693"/>
            <ac:spMk id="28" creationId="{60D0E8DB-F948-3EF5-1333-EB2551D82847}"/>
          </ac:spMkLst>
        </pc:spChg>
        <pc:spChg chg="mod">
          <ac:chgData name="Nathália Demetrio" userId="73b6c4bd58836735" providerId="LiveId" clId="{C00AA7F5-0EC5-4656-84E5-B1513740F2F9}" dt="2022-10-09T13:38:22.578" v="9252" actId="1036"/>
          <ac:spMkLst>
            <pc:docMk/>
            <pc:sldMk cId="3604440419" sldId="1693"/>
            <ac:spMk id="29" creationId="{56820CDE-0D2D-D868-699C-CAE84713A1A7}"/>
          </ac:spMkLst>
        </pc:spChg>
        <pc:spChg chg="mod">
          <ac:chgData name="Nathália Demetrio" userId="73b6c4bd58836735" providerId="LiveId" clId="{C00AA7F5-0EC5-4656-84E5-B1513740F2F9}" dt="2022-10-09T13:24:58.993" v="8964" actId="1037"/>
          <ac:spMkLst>
            <pc:docMk/>
            <pc:sldMk cId="3604440419" sldId="1693"/>
            <ac:spMk id="36" creationId="{B54BF9AF-02A7-6A1D-5BFB-3CDF96089ECE}"/>
          </ac:spMkLst>
        </pc:spChg>
        <pc:spChg chg="mod">
          <ac:chgData name="Nathália Demetrio" userId="73b6c4bd58836735" providerId="LiveId" clId="{C00AA7F5-0EC5-4656-84E5-B1513740F2F9}" dt="2022-10-09T13:38:22.578" v="9252" actId="1036"/>
          <ac:spMkLst>
            <pc:docMk/>
            <pc:sldMk cId="3604440419" sldId="1693"/>
            <ac:spMk id="37" creationId="{C22CB5E2-D4CD-CED9-C3C1-5EC1D71C73E8}"/>
          </ac:spMkLst>
        </pc:spChg>
        <pc:spChg chg="mod">
          <ac:chgData name="Nathália Demetrio" userId="73b6c4bd58836735" providerId="LiveId" clId="{C00AA7F5-0EC5-4656-84E5-B1513740F2F9}" dt="2022-10-09T13:38:15.665" v="9251" actId="1036"/>
          <ac:spMkLst>
            <pc:docMk/>
            <pc:sldMk cId="3604440419" sldId="1693"/>
            <ac:spMk id="38" creationId="{C29FB65D-78BB-A2F3-4989-EF195BAA06FA}"/>
          </ac:spMkLst>
        </pc:spChg>
        <pc:spChg chg="mod">
          <ac:chgData name="Nathália Demetrio" userId="73b6c4bd58836735" providerId="LiveId" clId="{C00AA7F5-0EC5-4656-84E5-B1513740F2F9}" dt="2022-10-09T13:38:22.578" v="9252" actId="1036"/>
          <ac:spMkLst>
            <pc:docMk/>
            <pc:sldMk cId="3604440419" sldId="1693"/>
            <ac:spMk id="39" creationId="{D9FB4346-5C0F-AC86-11FA-D4100213285F}"/>
          </ac:spMkLst>
        </pc:spChg>
        <pc:spChg chg="mod">
          <ac:chgData name="Nathália Demetrio" userId="73b6c4bd58836735" providerId="LiveId" clId="{C00AA7F5-0EC5-4656-84E5-B1513740F2F9}" dt="2022-10-09T13:38:04.426" v="9250" actId="1036"/>
          <ac:spMkLst>
            <pc:docMk/>
            <pc:sldMk cId="3604440419" sldId="1693"/>
            <ac:spMk id="40" creationId="{AA1EC5F1-FF64-8C72-B6B9-4545A07CE989}"/>
          </ac:spMkLst>
        </pc:spChg>
        <pc:spChg chg="mod">
          <ac:chgData name="Nathália Demetrio" userId="73b6c4bd58836735" providerId="LiveId" clId="{C00AA7F5-0EC5-4656-84E5-B1513740F2F9}" dt="2022-10-09T13:38:04.426" v="9250" actId="1036"/>
          <ac:spMkLst>
            <pc:docMk/>
            <pc:sldMk cId="3604440419" sldId="1693"/>
            <ac:spMk id="41" creationId="{B8E889EB-8493-0788-941C-220BB0D4B969}"/>
          </ac:spMkLst>
        </pc:spChg>
        <pc:spChg chg="mod">
          <ac:chgData name="Nathália Demetrio" userId="73b6c4bd58836735" providerId="LiveId" clId="{C00AA7F5-0EC5-4656-84E5-B1513740F2F9}" dt="2022-10-09T13:38:22.578" v="9252" actId="1036"/>
          <ac:spMkLst>
            <pc:docMk/>
            <pc:sldMk cId="3604440419" sldId="1693"/>
            <ac:spMk id="42" creationId="{3000D89F-2DCB-358A-AA66-821E6E286E87}"/>
          </ac:spMkLst>
        </pc:spChg>
        <pc:spChg chg="mod">
          <ac:chgData name="Nathália Demetrio" userId="73b6c4bd58836735" providerId="LiveId" clId="{C00AA7F5-0EC5-4656-84E5-B1513740F2F9}" dt="2022-10-09T13:24:58.993" v="8964" actId="1037"/>
          <ac:spMkLst>
            <pc:docMk/>
            <pc:sldMk cId="3604440419" sldId="1693"/>
            <ac:spMk id="51" creationId="{D266D3D1-9404-EE46-D088-6746D4F33210}"/>
          </ac:spMkLst>
        </pc:spChg>
        <pc:spChg chg="mod">
          <ac:chgData name="Nathália Demetrio" userId="73b6c4bd58836735" providerId="LiveId" clId="{C00AA7F5-0EC5-4656-84E5-B1513740F2F9}" dt="2022-10-09T13:24:58.993" v="8964" actId="1037"/>
          <ac:spMkLst>
            <pc:docMk/>
            <pc:sldMk cId="3604440419" sldId="1693"/>
            <ac:spMk id="105" creationId="{4581E1BA-DBB8-8A47-5ADB-442AD2941FCD}"/>
          </ac:spMkLst>
        </pc:spChg>
        <pc:spChg chg="mod">
          <ac:chgData name="Nathália Demetrio" userId="73b6c4bd58836735" providerId="LiveId" clId="{C00AA7F5-0EC5-4656-84E5-B1513740F2F9}" dt="2022-10-09T13:38:22.578" v="9252" actId="1036"/>
          <ac:spMkLst>
            <pc:docMk/>
            <pc:sldMk cId="3604440419" sldId="1693"/>
            <ac:spMk id="106" creationId="{54A98080-532C-E25B-8036-5F0481BE0C28}"/>
          </ac:spMkLst>
        </pc:spChg>
        <pc:spChg chg="mod">
          <ac:chgData name="Nathália Demetrio" userId="73b6c4bd58836735" providerId="LiveId" clId="{C00AA7F5-0EC5-4656-84E5-B1513740F2F9}" dt="2022-10-09T13:38:15.665" v="9251" actId="1036"/>
          <ac:spMkLst>
            <pc:docMk/>
            <pc:sldMk cId="3604440419" sldId="1693"/>
            <ac:spMk id="107" creationId="{3697491E-D9DE-90AE-389C-CBB2DBD8C19A}"/>
          </ac:spMkLst>
        </pc:spChg>
        <pc:spChg chg="mod">
          <ac:chgData name="Nathália Demetrio" userId="73b6c4bd58836735" providerId="LiveId" clId="{C00AA7F5-0EC5-4656-84E5-B1513740F2F9}" dt="2022-10-09T13:38:22.578" v="9252" actId="1036"/>
          <ac:spMkLst>
            <pc:docMk/>
            <pc:sldMk cId="3604440419" sldId="1693"/>
            <ac:spMk id="108" creationId="{D9DE262B-BE41-459D-DE3A-40FFCFE8D18B}"/>
          </ac:spMkLst>
        </pc:spChg>
        <pc:spChg chg="mod">
          <ac:chgData name="Nathália Demetrio" userId="73b6c4bd58836735" providerId="LiveId" clId="{C00AA7F5-0EC5-4656-84E5-B1513740F2F9}" dt="2022-10-09T13:38:04.426" v="9250" actId="1036"/>
          <ac:spMkLst>
            <pc:docMk/>
            <pc:sldMk cId="3604440419" sldId="1693"/>
            <ac:spMk id="109" creationId="{06FB1F42-6557-ACC7-7086-736662D0AD1B}"/>
          </ac:spMkLst>
        </pc:spChg>
        <pc:spChg chg="mod">
          <ac:chgData name="Nathália Demetrio" userId="73b6c4bd58836735" providerId="LiveId" clId="{C00AA7F5-0EC5-4656-84E5-B1513740F2F9}" dt="2022-10-09T13:38:04.426" v="9250" actId="1036"/>
          <ac:spMkLst>
            <pc:docMk/>
            <pc:sldMk cId="3604440419" sldId="1693"/>
            <ac:spMk id="110" creationId="{1304AB8C-F46F-4082-F735-C13929869888}"/>
          </ac:spMkLst>
        </pc:spChg>
        <pc:spChg chg="mod">
          <ac:chgData name="Nathália Demetrio" userId="73b6c4bd58836735" providerId="LiveId" clId="{C00AA7F5-0EC5-4656-84E5-B1513740F2F9}" dt="2022-10-09T13:38:22.578" v="9252" actId="1036"/>
          <ac:spMkLst>
            <pc:docMk/>
            <pc:sldMk cId="3604440419" sldId="1693"/>
            <ac:spMk id="111" creationId="{D5DDB9A5-4D2A-622D-B336-50634E1D90E1}"/>
          </ac:spMkLst>
        </pc:spChg>
        <pc:spChg chg="mod">
          <ac:chgData name="Nathália Demetrio" userId="73b6c4bd58836735" providerId="LiveId" clId="{C00AA7F5-0EC5-4656-84E5-B1513740F2F9}" dt="2022-10-09T13:24:58.993" v="8964" actId="1037"/>
          <ac:spMkLst>
            <pc:docMk/>
            <pc:sldMk cId="3604440419" sldId="1693"/>
            <ac:spMk id="112" creationId="{0B373C7D-B6AC-8603-CB56-41626ECC9D4A}"/>
          </ac:spMkLst>
        </pc:spChg>
        <pc:spChg chg="mod">
          <ac:chgData name="Nathália Demetrio" userId="73b6c4bd58836735" providerId="LiveId" clId="{C00AA7F5-0EC5-4656-84E5-B1513740F2F9}" dt="2022-10-09T13:38:22.578" v="9252" actId="1036"/>
          <ac:spMkLst>
            <pc:docMk/>
            <pc:sldMk cId="3604440419" sldId="1693"/>
            <ac:spMk id="113" creationId="{7E6BEAE5-96A8-3FCE-312E-72B2BEAC7CE2}"/>
          </ac:spMkLst>
        </pc:spChg>
        <pc:spChg chg="mod">
          <ac:chgData name="Nathália Demetrio" userId="73b6c4bd58836735" providerId="LiveId" clId="{C00AA7F5-0EC5-4656-84E5-B1513740F2F9}" dt="2022-10-09T13:38:15.665" v="9251" actId="1036"/>
          <ac:spMkLst>
            <pc:docMk/>
            <pc:sldMk cId="3604440419" sldId="1693"/>
            <ac:spMk id="114" creationId="{5FA57FCD-0382-E689-CB8B-85465C910C05}"/>
          </ac:spMkLst>
        </pc:spChg>
        <pc:spChg chg="mod">
          <ac:chgData name="Nathália Demetrio" userId="73b6c4bd58836735" providerId="LiveId" clId="{C00AA7F5-0EC5-4656-84E5-B1513740F2F9}" dt="2022-10-09T13:38:22.578" v="9252" actId="1036"/>
          <ac:spMkLst>
            <pc:docMk/>
            <pc:sldMk cId="3604440419" sldId="1693"/>
            <ac:spMk id="115" creationId="{C192E7C8-319A-3B5E-B0AC-FC2261ECE1FC}"/>
          </ac:spMkLst>
        </pc:spChg>
        <pc:spChg chg="mod">
          <ac:chgData name="Nathália Demetrio" userId="73b6c4bd58836735" providerId="LiveId" clId="{C00AA7F5-0EC5-4656-84E5-B1513740F2F9}" dt="2022-10-09T13:38:04.426" v="9250" actId="1036"/>
          <ac:spMkLst>
            <pc:docMk/>
            <pc:sldMk cId="3604440419" sldId="1693"/>
            <ac:spMk id="116" creationId="{8D17307F-263E-D9E7-4D97-B34D2CA9376E}"/>
          </ac:spMkLst>
        </pc:spChg>
        <pc:spChg chg="mod">
          <ac:chgData name="Nathália Demetrio" userId="73b6c4bd58836735" providerId="LiveId" clId="{C00AA7F5-0EC5-4656-84E5-B1513740F2F9}" dt="2022-10-09T13:38:04.426" v="9250" actId="1036"/>
          <ac:spMkLst>
            <pc:docMk/>
            <pc:sldMk cId="3604440419" sldId="1693"/>
            <ac:spMk id="117" creationId="{D247BDA3-87E1-6B9C-8310-1BC49B27C0C2}"/>
          </ac:spMkLst>
        </pc:spChg>
        <pc:spChg chg="mod">
          <ac:chgData name="Nathália Demetrio" userId="73b6c4bd58836735" providerId="LiveId" clId="{C00AA7F5-0EC5-4656-84E5-B1513740F2F9}" dt="2022-10-09T13:38:22.578" v="9252" actId="1036"/>
          <ac:spMkLst>
            <pc:docMk/>
            <pc:sldMk cId="3604440419" sldId="1693"/>
            <ac:spMk id="118" creationId="{260CB07D-C1B2-83A1-4323-CD48EF0CC70D}"/>
          </ac:spMkLst>
        </pc:spChg>
        <pc:grpChg chg="del mod">
          <ac:chgData name="Nathália Demetrio" userId="73b6c4bd58836735" providerId="LiveId" clId="{C00AA7F5-0EC5-4656-84E5-B1513740F2F9}" dt="2022-10-09T13:20:44.014" v="8868" actId="478"/>
          <ac:grpSpMkLst>
            <pc:docMk/>
            <pc:sldMk cId="3604440419" sldId="1693"/>
            <ac:grpSpMk id="14" creationId="{01D3F8D4-5D5E-B532-ADB7-2638F1A2C28B}"/>
          </ac:grpSpMkLst>
        </pc:grpChg>
        <pc:grpChg chg="add mod">
          <ac:chgData name="Nathália Demetrio" userId="73b6c4bd58836735" providerId="LiveId" clId="{C00AA7F5-0EC5-4656-84E5-B1513740F2F9}" dt="2022-10-09T13:26:09.896" v="9004" actId="164"/>
          <ac:grpSpMkLst>
            <pc:docMk/>
            <pc:sldMk cId="3604440419" sldId="1693"/>
            <ac:grpSpMk id="21" creationId="{06E5BE64-F76A-A184-A588-1A702844AEBA}"/>
          </ac:grpSpMkLst>
        </pc:grpChg>
        <pc:grpChg chg="mod">
          <ac:chgData name="Nathália Demetrio" userId="73b6c4bd58836735" providerId="LiveId" clId="{C00AA7F5-0EC5-4656-84E5-B1513740F2F9}" dt="2022-10-09T13:24:58.993" v="8964" actId="1037"/>
          <ac:grpSpMkLst>
            <pc:docMk/>
            <pc:sldMk cId="3604440419" sldId="1693"/>
            <ac:grpSpMk id="48" creationId="{6E626DE4-89E0-9113-618E-239342C55D37}"/>
          </ac:grpSpMkLst>
        </pc:grpChg>
        <pc:grpChg chg="mod">
          <ac:chgData name="Nathália Demetrio" userId="73b6c4bd58836735" providerId="LiveId" clId="{C00AA7F5-0EC5-4656-84E5-B1513740F2F9}" dt="2022-10-09T13:24:58.993" v="8964" actId="1037"/>
          <ac:grpSpMkLst>
            <pc:docMk/>
            <pc:sldMk cId="3604440419" sldId="1693"/>
            <ac:grpSpMk id="49" creationId="{BDD69F04-B374-8A8A-CD49-6D6D167F7657}"/>
          </ac:grpSpMkLst>
        </pc:grpChg>
        <pc:picChg chg="del mod">
          <ac:chgData name="Nathália Demetrio" userId="73b6c4bd58836735" providerId="LiveId" clId="{C00AA7F5-0EC5-4656-84E5-B1513740F2F9}" dt="2022-10-09T13:22:21.287" v="8876" actId="478"/>
          <ac:picMkLst>
            <pc:docMk/>
            <pc:sldMk cId="3604440419" sldId="1693"/>
            <ac:picMk id="5" creationId="{EABC1A6A-D501-6573-DCCC-3F689140A42B}"/>
          </ac:picMkLst>
        </pc:picChg>
        <pc:picChg chg="add mod modCrop">
          <ac:chgData name="Nathália Demetrio" userId="73b6c4bd58836735" providerId="LiveId" clId="{C00AA7F5-0EC5-4656-84E5-B1513740F2F9}" dt="2022-10-09T13:26:09.896" v="9004" actId="164"/>
          <ac:picMkLst>
            <pc:docMk/>
            <pc:sldMk cId="3604440419" sldId="1693"/>
            <ac:picMk id="9" creationId="{4F0A9FB5-7FE6-EC04-8B9B-7518FDCBB82D}"/>
          </ac:picMkLst>
        </pc:picChg>
        <pc:picChg chg="add mod modCrop">
          <ac:chgData name="Nathália Demetrio" userId="73b6c4bd58836735" providerId="LiveId" clId="{C00AA7F5-0EC5-4656-84E5-B1513740F2F9}" dt="2022-10-09T13:26:09.896" v="9004" actId="164"/>
          <ac:picMkLst>
            <pc:docMk/>
            <pc:sldMk cId="3604440419" sldId="1693"/>
            <ac:picMk id="19" creationId="{566071CD-4749-FB89-B10F-2093B150E1E9}"/>
          </ac:picMkLst>
        </pc:picChg>
        <pc:picChg chg="add mod modCrop">
          <ac:chgData name="Nathália Demetrio" userId="73b6c4bd58836735" providerId="LiveId" clId="{C00AA7F5-0EC5-4656-84E5-B1513740F2F9}" dt="2022-10-09T13:26:09.896" v="9004" actId="164"/>
          <ac:picMkLst>
            <pc:docMk/>
            <pc:sldMk cId="3604440419" sldId="1693"/>
            <ac:picMk id="20" creationId="{B434355D-98D8-20E9-AAEA-26CC359F602F}"/>
          </ac:picMkLst>
        </pc:picChg>
        <pc:picChg chg="mod">
          <ac:chgData name="Nathália Demetrio" userId="73b6c4bd58836735" providerId="LiveId" clId="{C00AA7F5-0EC5-4656-84E5-B1513740F2F9}" dt="2022-10-09T13:24:58.993" v="8964" actId="1037"/>
          <ac:picMkLst>
            <pc:docMk/>
            <pc:sldMk cId="3604440419" sldId="1693"/>
            <ac:picMk id="50" creationId="{464D9D1C-A523-D5A6-97C1-D31780E35175}"/>
          </ac:picMkLst>
        </pc:picChg>
        <pc:picChg chg="mod">
          <ac:chgData name="Nathália Demetrio" userId="73b6c4bd58836735" providerId="LiveId" clId="{C00AA7F5-0EC5-4656-84E5-B1513740F2F9}" dt="2022-10-09T13:24:58.993" v="8964" actId="1037"/>
          <ac:picMkLst>
            <pc:docMk/>
            <pc:sldMk cId="3604440419" sldId="1693"/>
            <ac:picMk id="52" creationId="{1F73352C-667E-D1D1-65D2-50DF186837A8}"/>
          </ac:picMkLst>
        </pc:picChg>
        <pc:picChg chg="mod">
          <ac:chgData name="Nathália Demetrio" userId="73b6c4bd58836735" providerId="LiveId" clId="{C00AA7F5-0EC5-4656-84E5-B1513740F2F9}" dt="2022-10-09T13:24:58.993" v="8964" actId="1037"/>
          <ac:picMkLst>
            <pc:docMk/>
            <pc:sldMk cId="3604440419" sldId="1693"/>
            <ac:picMk id="53" creationId="{8F2EA471-4946-EEB1-442E-56812F76C4B1}"/>
          </ac:picMkLst>
        </pc:picChg>
        <pc:picChg chg="mod">
          <ac:chgData name="Nathália Demetrio" userId="73b6c4bd58836735" providerId="LiveId" clId="{C00AA7F5-0EC5-4656-84E5-B1513740F2F9}" dt="2022-10-09T13:24:58.993" v="8964" actId="1037"/>
          <ac:picMkLst>
            <pc:docMk/>
            <pc:sldMk cId="3604440419" sldId="1693"/>
            <ac:picMk id="54" creationId="{6489B3B9-0630-52EE-A061-B493001729CB}"/>
          </ac:picMkLst>
        </pc:picChg>
        <pc:picChg chg="mod">
          <ac:chgData name="Nathália Demetrio" userId="73b6c4bd58836735" providerId="LiveId" clId="{C00AA7F5-0EC5-4656-84E5-B1513740F2F9}" dt="2022-10-09T13:24:58.993" v="8964" actId="1037"/>
          <ac:picMkLst>
            <pc:docMk/>
            <pc:sldMk cId="3604440419" sldId="1693"/>
            <ac:picMk id="55" creationId="{AD9AC994-F3CE-9239-375A-74EFBCF6673F}"/>
          </ac:picMkLst>
        </pc:picChg>
        <pc:cxnChg chg="add del">
          <ac:chgData name="Nathália Demetrio" userId="73b6c4bd58836735" providerId="LiveId" clId="{C00AA7F5-0EC5-4656-84E5-B1513740F2F9}" dt="2022-10-09T13:38:26.935" v="9253" actId="478"/>
          <ac:cxnSpMkLst>
            <pc:docMk/>
            <pc:sldMk cId="3604440419" sldId="1693"/>
            <ac:cxnSpMk id="24" creationId="{0961F135-A064-552C-6323-2F3E62B6324F}"/>
          </ac:cxnSpMkLst>
        </pc:cxnChg>
      </pc:sldChg>
      <pc:sldChg chg="addSp delSp modSp add mod">
        <pc:chgData name="Nathália Demetrio" userId="73b6c4bd58836735" providerId="LiveId" clId="{C00AA7F5-0EC5-4656-84E5-B1513740F2F9}" dt="2022-10-09T13:44:54.742" v="9287" actId="554"/>
        <pc:sldMkLst>
          <pc:docMk/>
          <pc:sldMk cId="674295248" sldId="1694"/>
        </pc:sldMkLst>
        <pc:spChg chg="add mod">
          <ac:chgData name="Nathália Demetrio" userId="73b6c4bd58836735" providerId="LiveId" clId="{C00AA7F5-0EC5-4656-84E5-B1513740F2F9}" dt="2022-10-09T13:26:57.440" v="9027" actId="552"/>
          <ac:spMkLst>
            <pc:docMk/>
            <pc:sldMk cId="674295248" sldId="1694"/>
            <ac:spMk id="4" creationId="{AE1E2C8E-EECB-D49B-957B-3CC007CAC066}"/>
          </ac:spMkLst>
        </pc:spChg>
        <pc:spChg chg="add mod">
          <ac:chgData name="Nathália Demetrio" userId="73b6c4bd58836735" providerId="LiveId" clId="{C00AA7F5-0EC5-4656-84E5-B1513740F2F9}" dt="2022-10-09T13:44:54.742" v="9287" actId="554"/>
          <ac:spMkLst>
            <pc:docMk/>
            <pc:sldMk cId="674295248" sldId="1694"/>
            <ac:spMk id="5" creationId="{45C8C34C-C74D-8826-B709-E133F918CEB9}"/>
          </ac:spMkLst>
        </pc:spChg>
        <pc:spChg chg="add mod">
          <ac:chgData name="Nathália Demetrio" userId="73b6c4bd58836735" providerId="LiveId" clId="{C00AA7F5-0EC5-4656-84E5-B1513740F2F9}" dt="2022-10-09T13:26:57.440" v="9027" actId="552"/>
          <ac:spMkLst>
            <pc:docMk/>
            <pc:sldMk cId="674295248" sldId="1694"/>
            <ac:spMk id="6" creationId="{FA9355C1-749E-2355-4C55-83D56C6494F4}"/>
          </ac:spMkLst>
        </pc:spChg>
        <pc:spChg chg="del">
          <ac:chgData name="Nathália Demetrio" userId="73b6c4bd58836735" providerId="LiveId" clId="{C00AA7F5-0EC5-4656-84E5-B1513740F2F9}" dt="2022-10-09T13:25:48.249" v="8969" actId="478"/>
          <ac:spMkLst>
            <pc:docMk/>
            <pc:sldMk cId="674295248" sldId="1694"/>
            <ac:spMk id="8" creationId="{79E169E2-5EDC-3366-BDE6-2DD482E33B76}"/>
          </ac:spMkLst>
        </pc:spChg>
        <pc:spChg chg="mod">
          <ac:chgData name="Nathália Demetrio" userId="73b6c4bd58836735" providerId="LiveId" clId="{C00AA7F5-0EC5-4656-84E5-B1513740F2F9}" dt="2022-10-09T13:26:28.373" v="9008"/>
          <ac:spMkLst>
            <pc:docMk/>
            <pc:sldMk cId="674295248" sldId="1694"/>
            <ac:spMk id="10" creationId="{DE23C847-C62E-0C9F-75F6-7CB4F218151B}"/>
          </ac:spMkLst>
        </pc:spChg>
        <pc:spChg chg="mod">
          <ac:chgData name="Nathália Demetrio" userId="73b6c4bd58836735" providerId="LiveId" clId="{C00AA7F5-0EC5-4656-84E5-B1513740F2F9}" dt="2022-10-09T13:26:28.373" v="9008"/>
          <ac:spMkLst>
            <pc:docMk/>
            <pc:sldMk cId="674295248" sldId="1694"/>
            <ac:spMk id="11" creationId="{3571E60B-6095-54B2-5CEA-AE112BBBF609}"/>
          </ac:spMkLst>
        </pc:spChg>
        <pc:spChg chg="mod">
          <ac:chgData name="Nathália Demetrio" userId="73b6c4bd58836735" providerId="LiveId" clId="{C00AA7F5-0EC5-4656-84E5-B1513740F2F9}" dt="2022-10-09T13:26:28.373" v="9008"/>
          <ac:spMkLst>
            <pc:docMk/>
            <pc:sldMk cId="674295248" sldId="1694"/>
            <ac:spMk id="12" creationId="{812A6C13-867A-5B27-A0EF-44EE75177CC4}"/>
          </ac:spMkLst>
        </pc:spChg>
        <pc:spChg chg="del mod">
          <ac:chgData name="Nathália Demetrio" userId="73b6c4bd58836735" providerId="LiveId" clId="{C00AA7F5-0EC5-4656-84E5-B1513740F2F9}" dt="2022-10-09T13:30:30.359" v="9064" actId="478"/>
          <ac:spMkLst>
            <pc:docMk/>
            <pc:sldMk cId="674295248" sldId="1694"/>
            <ac:spMk id="13" creationId="{D88D0B1D-5AE9-4A8A-7950-ADAE1E63A95E}"/>
          </ac:spMkLst>
        </pc:spChg>
        <pc:spChg chg="del">
          <ac:chgData name="Nathália Demetrio" userId="73b6c4bd58836735" providerId="LiveId" clId="{C00AA7F5-0EC5-4656-84E5-B1513740F2F9}" dt="2022-10-09T13:25:48.249" v="8969" actId="478"/>
          <ac:spMkLst>
            <pc:docMk/>
            <pc:sldMk cId="674295248" sldId="1694"/>
            <ac:spMk id="15" creationId="{E3ADE95B-2E0E-F99C-57B1-3EF8F5981D81}"/>
          </ac:spMkLst>
        </pc:spChg>
        <pc:spChg chg="del">
          <ac:chgData name="Nathália Demetrio" userId="73b6c4bd58836735" providerId="LiveId" clId="{C00AA7F5-0EC5-4656-84E5-B1513740F2F9}" dt="2022-10-09T13:25:48.249" v="8969" actId="478"/>
          <ac:spMkLst>
            <pc:docMk/>
            <pc:sldMk cId="674295248" sldId="1694"/>
            <ac:spMk id="16" creationId="{A389FC66-D5B4-C0EF-7DA7-66ACC885B3A8}"/>
          </ac:spMkLst>
        </pc:spChg>
        <pc:spChg chg="del">
          <ac:chgData name="Nathália Demetrio" userId="73b6c4bd58836735" providerId="LiveId" clId="{C00AA7F5-0EC5-4656-84E5-B1513740F2F9}" dt="2022-10-09T13:25:48.249" v="8969" actId="478"/>
          <ac:spMkLst>
            <pc:docMk/>
            <pc:sldMk cId="674295248" sldId="1694"/>
            <ac:spMk id="17" creationId="{34718A9F-FE80-5B1B-B32C-9890ABAE0527}"/>
          </ac:spMkLst>
        </pc:spChg>
        <pc:spChg chg="del">
          <ac:chgData name="Nathália Demetrio" userId="73b6c4bd58836735" providerId="LiveId" clId="{C00AA7F5-0EC5-4656-84E5-B1513740F2F9}" dt="2022-10-09T13:25:48.249" v="8969" actId="478"/>
          <ac:spMkLst>
            <pc:docMk/>
            <pc:sldMk cId="674295248" sldId="1694"/>
            <ac:spMk id="18" creationId="{5D3C6992-64B3-7178-129E-3ED597FC0C5E}"/>
          </ac:spMkLst>
        </pc:spChg>
        <pc:spChg chg="mod">
          <ac:chgData name="Nathália Demetrio" userId="73b6c4bd58836735" providerId="LiveId" clId="{C00AA7F5-0EC5-4656-84E5-B1513740F2F9}" dt="2022-10-09T13:26:28.373" v="9008"/>
          <ac:spMkLst>
            <pc:docMk/>
            <pc:sldMk cId="674295248" sldId="1694"/>
            <ac:spMk id="21" creationId="{1D36BE52-DDDE-C590-C69D-13DFF9140990}"/>
          </ac:spMkLst>
        </pc:spChg>
        <pc:spChg chg="del">
          <ac:chgData name="Nathália Demetrio" userId="73b6c4bd58836735" providerId="LiveId" clId="{C00AA7F5-0EC5-4656-84E5-B1513740F2F9}" dt="2022-10-09T13:25:48.249" v="8969" actId="478"/>
          <ac:spMkLst>
            <pc:docMk/>
            <pc:sldMk cId="674295248" sldId="1694"/>
            <ac:spMk id="22" creationId="{8AE3FB7D-022F-43E2-1E9E-13C71B46E798}"/>
          </ac:spMkLst>
        </pc:spChg>
        <pc:spChg chg="mod">
          <ac:chgData name="Nathália Demetrio" userId="73b6c4bd58836735" providerId="LiveId" clId="{C00AA7F5-0EC5-4656-84E5-B1513740F2F9}" dt="2022-10-09T13:26:28.373" v="9008"/>
          <ac:spMkLst>
            <pc:docMk/>
            <pc:sldMk cId="674295248" sldId="1694"/>
            <ac:spMk id="23" creationId="{246F06C8-1327-8016-260A-440BC0EC405F}"/>
          </ac:spMkLst>
        </pc:spChg>
        <pc:spChg chg="mod">
          <ac:chgData name="Nathália Demetrio" userId="73b6c4bd58836735" providerId="LiveId" clId="{C00AA7F5-0EC5-4656-84E5-B1513740F2F9}" dt="2022-10-09T13:26:28.373" v="9008"/>
          <ac:spMkLst>
            <pc:docMk/>
            <pc:sldMk cId="674295248" sldId="1694"/>
            <ac:spMk id="24" creationId="{472304B8-06FE-7976-C1CF-032502C3B8BA}"/>
          </ac:spMkLst>
        </pc:spChg>
        <pc:spChg chg="mod">
          <ac:chgData name="Nathália Demetrio" userId="73b6c4bd58836735" providerId="LiveId" clId="{C00AA7F5-0EC5-4656-84E5-B1513740F2F9}" dt="2022-10-09T13:26:28.373" v="9008"/>
          <ac:spMkLst>
            <pc:docMk/>
            <pc:sldMk cId="674295248" sldId="1694"/>
            <ac:spMk id="25" creationId="{2FBAA11A-679A-A036-1316-DB2ECDA3C78E}"/>
          </ac:spMkLst>
        </pc:spChg>
        <pc:spChg chg="mod">
          <ac:chgData name="Nathália Demetrio" userId="73b6c4bd58836735" providerId="LiveId" clId="{C00AA7F5-0EC5-4656-84E5-B1513740F2F9}" dt="2022-10-09T13:26:28.373" v="9008"/>
          <ac:spMkLst>
            <pc:docMk/>
            <pc:sldMk cId="674295248" sldId="1694"/>
            <ac:spMk id="26" creationId="{77852BAA-658A-CD03-86AF-83208EFD86B0}"/>
          </ac:spMkLst>
        </pc:spChg>
        <pc:spChg chg="del">
          <ac:chgData name="Nathália Demetrio" userId="73b6c4bd58836735" providerId="LiveId" clId="{C00AA7F5-0EC5-4656-84E5-B1513740F2F9}" dt="2022-10-09T13:25:48.249" v="8969" actId="478"/>
          <ac:spMkLst>
            <pc:docMk/>
            <pc:sldMk cId="674295248" sldId="1694"/>
            <ac:spMk id="27" creationId="{968CB57F-DA53-4594-2660-884EA8E84521}"/>
          </ac:spMkLst>
        </pc:spChg>
        <pc:spChg chg="del">
          <ac:chgData name="Nathália Demetrio" userId="73b6c4bd58836735" providerId="LiveId" clId="{C00AA7F5-0EC5-4656-84E5-B1513740F2F9}" dt="2022-10-09T13:25:48.249" v="8969" actId="478"/>
          <ac:spMkLst>
            <pc:docMk/>
            <pc:sldMk cId="674295248" sldId="1694"/>
            <ac:spMk id="28" creationId="{60D0E8DB-F948-3EF5-1333-EB2551D82847}"/>
          </ac:spMkLst>
        </pc:spChg>
        <pc:spChg chg="del">
          <ac:chgData name="Nathália Demetrio" userId="73b6c4bd58836735" providerId="LiveId" clId="{C00AA7F5-0EC5-4656-84E5-B1513740F2F9}" dt="2022-10-09T13:25:48.249" v="8969" actId="478"/>
          <ac:spMkLst>
            <pc:docMk/>
            <pc:sldMk cId="674295248" sldId="1694"/>
            <ac:spMk id="29" creationId="{56820CDE-0D2D-D868-699C-CAE84713A1A7}"/>
          </ac:spMkLst>
        </pc:spChg>
        <pc:spChg chg="mod">
          <ac:chgData name="Nathália Demetrio" userId="73b6c4bd58836735" providerId="LiveId" clId="{C00AA7F5-0EC5-4656-84E5-B1513740F2F9}" dt="2022-10-09T13:26:28.373" v="9008"/>
          <ac:spMkLst>
            <pc:docMk/>
            <pc:sldMk cId="674295248" sldId="1694"/>
            <ac:spMk id="30" creationId="{1861BC3B-8C9C-1E6A-5BCA-49B0FF8F75CB}"/>
          </ac:spMkLst>
        </pc:spChg>
        <pc:spChg chg="mod">
          <ac:chgData name="Nathália Demetrio" userId="73b6c4bd58836735" providerId="LiveId" clId="{C00AA7F5-0EC5-4656-84E5-B1513740F2F9}" dt="2022-10-09T13:26:28.373" v="9008"/>
          <ac:spMkLst>
            <pc:docMk/>
            <pc:sldMk cId="674295248" sldId="1694"/>
            <ac:spMk id="31" creationId="{13F28345-C251-30C3-DB4D-7B3C7C7698D0}"/>
          </ac:spMkLst>
        </pc:spChg>
        <pc:spChg chg="mod">
          <ac:chgData name="Nathália Demetrio" userId="73b6c4bd58836735" providerId="LiveId" clId="{C00AA7F5-0EC5-4656-84E5-B1513740F2F9}" dt="2022-10-09T13:26:28.373" v="9008"/>
          <ac:spMkLst>
            <pc:docMk/>
            <pc:sldMk cId="674295248" sldId="1694"/>
            <ac:spMk id="32" creationId="{0F190010-6FB6-D378-52E9-E130ADF3E5AD}"/>
          </ac:spMkLst>
        </pc:spChg>
        <pc:spChg chg="mod">
          <ac:chgData name="Nathália Demetrio" userId="73b6c4bd58836735" providerId="LiveId" clId="{C00AA7F5-0EC5-4656-84E5-B1513740F2F9}" dt="2022-10-09T13:26:28.373" v="9008"/>
          <ac:spMkLst>
            <pc:docMk/>
            <pc:sldMk cId="674295248" sldId="1694"/>
            <ac:spMk id="33" creationId="{95862CD1-BFF9-0D41-69F1-2F3D617265C8}"/>
          </ac:spMkLst>
        </pc:spChg>
        <pc:spChg chg="mod">
          <ac:chgData name="Nathália Demetrio" userId="73b6c4bd58836735" providerId="LiveId" clId="{C00AA7F5-0EC5-4656-84E5-B1513740F2F9}" dt="2022-10-09T13:26:28.373" v="9008"/>
          <ac:spMkLst>
            <pc:docMk/>
            <pc:sldMk cId="674295248" sldId="1694"/>
            <ac:spMk id="34" creationId="{33ED1EAE-5A55-B761-AFF3-B23922F8DCC5}"/>
          </ac:spMkLst>
        </pc:spChg>
        <pc:spChg chg="mod">
          <ac:chgData name="Nathália Demetrio" userId="73b6c4bd58836735" providerId="LiveId" clId="{C00AA7F5-0EC5-4656-84E5-B1513740F2F9}" dt="2022-10-09T13:26:28.373" v="9008"/>
          <ac:spMkLst>
            <pc:docMk/>
            <pc:sldMk cId="674295248" sldId="1694"/>
            <ac:spMk id="35" creationId="{F15359B4-81E2-7D4E-6198-D834A1913986}"/>
          </ac:spMkLst>
        </pc:spChg>
        <pc:spChg chg="mod">
          <ac:chgData name="Nathália Demetrio" userId="73b6c4bd58836735" providerId="LiveId" clId="{C00AA7F5-0EC5-4656-84E5-B1513740F2F9}" dt="2022-10-09T13:26:37.191" v="9014" actId="1035"/>
          <ac:spMkLst>
            <pc:docMk/>
            <pc:sldMk cId="674295248" sldId="1694"/>
            <ac:spMk id="36" creationId="{B54BF9AF-02A7-6A1D-5BFB-3CDF96089ECE}"/>
          </ac:spMkLst>
        </pc:spChg>
        <pc:spChg chg="mod">
          <ac:chgData name="Nathália Demetrio" userId="73b6c4bd58836735" providerId="LiveId" clId="{C00AA7F5-0EC5-4656-84E5-B1513740F2F9}" dt="2022-10-09T13:26:37.191" v="9014" actId="1035"/>
          <ac:spMkLst>
            <pc:docMk/>
            <pc:sldMk cId="674295248" sldId="1694"/>
            <ac:spMk id="37" creationId="{C22CB5E2-D4CD-CED9-C3C1-5EC1D71C73E8}"/>
          </ac:spMkLst>
        </pc:spChg>
        <pc:spChg chg="mod">
          <ac:chgData name="Nathália Demetrio" userId="73b6c4bd58836735" providerId="LiveId" clId="{C00AA7F5-0EC5-4656-84E5-B1513740F2F9}" dt="2022-10-09T13:26:37.191" v="9014" actId="1035"/>
          <ac:spMkLst>
            <pc:docMk/>
            <pc:sldMk cId="674295248" sldId="1694"/>
            <ac:spMk id="38" creationId="{C29FB65D-78BB-A2F3-4989-EF195BAA06FA}"/>
          </ac:spMkLst>
        </pc:spChg>
        <pc:spChg chg="mod">
          <ac:chgData name="Nathália Demetrio" userId="73b6c4bd58836735" providerId="LiveId" clId="{C00AA7F5-0EC5-4656-84E5-B1513740F2F9}" dt="2022-10-09T13:26:37.191" v="9014" actId="1035"/>
          <ac:spMkLst>
            <pc:docMk/>
            <pc:sldMk cId="674295248" sldId="1694"/>
            <ac:spMk id="39" creationId="{D9FB4346-5C0F-AC86-11FA-D4100213285F}"/>
          </ac:spMkLst>
        </pc:spChg>
        <pc:spChg chg="mod">
          <ac:chgData name="Nathália Demetrio" userId="73b6c4bd58836735" providerId="LiveId" clId="{C00AA7F5-0EC5-4656-84E5-B1513740F2F9}" dt="2022-10-09T13:26:37.191" v="9014" actId="1035"/>
          <ac:spMkLst>
            <pc:docMk/>
            <pc:sldMk cId="674295248" sldId="1694"/>
            <ac:spMk id="40" creationId="{AA1EC5F1-FF64-8C72-B6B9-4545A07CE989}"/>
          </ac:spMkLst>
        </pc:spChg>
        <pc:spChg chg="mod">
          <ac:chgData name="Nathália Demetrio" userId="73b6c4bd58836735" providerId="LiveId" clId="{C00AA7F5-0EC5-4656-84E5-B1513740F2F9}" dt="2022-10-09T13:26:37.191" v="9014" actId="1035"/>
          <ac:spMkLst>
            <pc:docMk/>
            <pc:sldMk cId="674295248" sldId="1694"/>
            <ac:spMk id="41" creationId="{B8E889EB-8493-0788-941C-220BB0D4B969}"/>
          </ac:spMkLst>
        </pc:spChg>
        <pc:spChg chg="mod">
          <ac:chgData name="Nathália Demetrio" userId="73b6c4bd58836735" providerId="LiveId" clId="{C00AA7F5-0EC5-4656-84E5-B1513740F2F9}" dt="2022-10-09T13:26:37.191" v="9014" actId="1035"/>
          <ac:spMkLst>
            <pc:docMk/>
            <pc:sldMk cId="674295248" sldId="1694"/>
            <ac:spMk id="42" creationId="{3000D89F-2DCB-358A-AA66-821E6E286E87}"/>
          </ac:spMkLst>
        </pc:spChg>
        <pc:spChg chg="mod">
          <ac:chgData name="Nathália Demetrio" userId="73b6c4bd58836735" providerId="LiveId" clId="{C00AA7F5-0EC5-4656-84E5-B1513740F2F9}" dt="2022-10-09T13:26:28.373" v="9008"/>
          <ac:spMkLst>
            <pc:docMk/>
            <pc:sldMk cId="674295248" sldId="1694"/>
            <ac:spMk id="43" creationId="{ED32D159-1D36-FF99-8CB9-5F95CD4C29F0}"/>
          </ac:spMkLst>
        </pc:spChg>
        <pc:spChg chg="add mod">
          <ac:chgData name="Nathália Demetrio" userId="73b6c4bd58836735" providerId="LiveId" clId="{C00AA7F5-0EC5-4656-84E5-B1513740F2F9}" dt="2022-10-09T13:44:54.742" v="9287" actId="554"/>
          <ac:spMkLst>
            <pc:docMk/>
            <pc:sldMk cId="674295248" sldId="1694"/>
            <ac:spMk id="44" creationId="{6A22105C-B2E3-7962-C249-D2CFACF9A94B}"/>
          </ac:spMkLst>
        </pc:spChg>
        <pc:spChg chg="add mod">
          <ac:chgData name="Nathália Demetrio" userId="73b6c4bd58836735" providerId="LiveId" clId="{C00AA7F5-0EC5-4656-84E5-B1513740F2F9}" dt="2022-10-09T13:44:54.742" v="9287" actId="554"/>
          <ac:spMkLst>
            <pc:docMk/>
            <pc:sldMk cId="674295248" sldId="1694"/>
            <ac:spMk id="45" creationId="{00F71D14-39D8-EF6C-E454-6A12D54F46CD}"/>
          </ac:spMkLst>
        </pc:spChg>
        <pc:spChg chg="add mod">
          <ac:chgData name="Nathália Demetrio" userId="73b6c4bd58836735" providerId="LiveId" clId="{C00AA7F5-0EC5-4656-84E5-B1513740F2F9}" dt="2022-10-09T13:44:54.742" v="9287" actId="554"/>
          <ac:spMkLst>
            <pc:docMk/>
            <pc:sldMk cId="674295248" sldId="1694"/>
            <ac:spMk id="46" creationId="{C97EE1CC-7F69-A7F2-12E4-CD95B9BEEDD3}"/>
          </ac:spMkLst>
        </pc:spChg>
        <pc:spChg chg="mod">
          <ac:chgData name="Nathália Demetrio" userId="73b6c4bd58836735" providerId="LiveId" clId="{C00AA7F5-0EC5-4656-84E5-B1513740F2F9}" dt="2022-10-09T13:26:37.191" v="9014" actId="1035"/>
          <ac:spMkLst>
            <pc:docMk/>
            <pc:sldMk cId="674295248" sldId="1694"/>
            <ac:spMk id="51" creationId="{D266D3D1-9404-EE46-D088-6746D4F33210}"/>
          </ac:spMkLst>
        </pc:spChg>
        <pc:spChg chg="mod topLvl">
          <ac:chgData name="Nathália Demetrio" userId="73b6c4bd58836735" providerId="LiveId" clId="{C00AA7F5-0EC5-4656-84E5-B1513740F2F9}" dt="2022-10-09T13:31:11.395" v="9084" actId="1035"/>
          <ac:spMkLst>
            <pc:docMk/>
            <pc:sldMk cId="674295248" sldId="1694"/>
            <ac:spMk id="56" creationId="{9D8B8BBB-5282-FED6-9049-410B44E481D6}"/>
          </ac:spMkLst>
        </pc:spChg>
        <pc:spChg chg="mod topLvl">
          <ac:chgData name="Nathália Demetrio" userId="73b6c4bd58836735" providerId="LiveId" clId="{C00AA7F5-0EC5-4656-84E5-B1513740F2F9}" dt="2022-10-09T13:31:11.395" v="9084" actId="1035"/>
          <ac:spMkLst>
            <pc:docMk/>
            <pc:sldMk cId="674295248" sldId="1694"/>
            <ac:spMk id="57" creationId="{11B5686D-FE2C-0051-A644-C3F0F4369145}"/>
          </ac:spMkLst>
        </pc:spChg>
        <pc:spChg chg="mod topLvl">
          <ac:chgData name="Nathália Demetrio" userId="73b6c4bd58836735" providerId="LiveId" clId="{C00AA7F5-0EC5-4656-84E5-B1513740F2F9}" dt="2022-10-09T13:31:11.395" v="9084" actId="1035"/>
          <ac:spMkLst>
            <pc:docMk/>
            <pc:sldMk cId="674295248" sldId="1694"/>
            <ac:spMk id="58" creationId="{61547A9C-4DA3-9722-BFD9-5DAA380F2178}"/>
          </ac:spMkLst>
        </pc:spChg>
        <pc:spChg chg="del mod topLvl">
          <ac:chgData name="Nathália Demetrio" userId="73b6c4bd58836735" providerId="LiveId" clId="{C00AA7F5-0EC5-4656-84E5-B1513740F2F9}" dt="2022-10-09T13:29:40.207" v="9046" actId="478"/>
          <ac:spMkLst>
            <pc:docMk/>
            <pc:sldMk cId="674295248" sldId="1694"/>
            <ac:spMk id="59" creationId="{5A78EF62-5570-360B-8471-B6B1248C92D9}"/>
          </ac:spMkLst>
        </pc:spChg>
        <pc:spChg chg="mod topLvl">
          <ac:chgData name="Nathália Demetrio" userId="73b6c4bd58836735" providerId="LiveId" clId="{C00AA7F5-0EC5-4656-84E5-B1513740F2F9}" dt="2022-10-09T13:31:11.395" v="9084" actId="1035"/>
          <ac:spMkLst>
            <pc:docMk/>
            <pc:sldMk cId="674295248" sldId="1694"/>
            <ac:spMk id="60" creationId="{991F3CF7-6702-F605-3A95-253140356D48}"/>
          </ac:spMkLst>
        </pc:spChg>
        <pc:spChg chg="mod topLvl">
          <ac:chgData name="Nathália Demetrio" userId="73b6c4bd58836735" providerId="LiveId" clId="{C00AA7F5-0EC5-4656-84E5-B1513740F2F9}" dt="2022-10-09T13:31:11.395" v="9084" actId="1035"/>
          <ac:spMkLst>
            <pc:docMk/>
            <pc:sldMk cId="674295248" sldId="1694"/>
            <ac:spMk id="61" creationId="{52B35FBA-A106-7628-B737-FC7A8238D915}"/>
          </ac:spMkLst>
        </pc:spChg>
        <pc:spChg chg="mod topLvl">
          <ac:chgData name="Nathália Demetrio" userId="73b6c4bd58836735" providerId="LiveId" clId="{C00AA7F5-0EC5-4656-84E5-B1513740F2F9}" dt="2022-10-09T13:31:11.395" v="9084" actId="1035"/>
          <ac:spMkLst>
            <pc:docMk/>
            <pc:sldMk cId="674295248" sldId="1694"/>
            <ac:spMk id="62" creationId="{6CCD9A3F-5BD8-A909-E8C9-BC55E9FB29A9}"/>
          </ac:spMkLst>
        </pc:spChg>
        <pc:spChg chg="del mod topLvl">
          <ac:chgData name="Nathália Demetrio" userId="73b6c4bd58836735" providerId="LiveId" clId="{C00AA7F5-0EC5-4656-84E5-B1513740F2F9}" dt="2022-10-09T13:29:40.207" v="9046" actId="478"/>
          <ac:spMkLst>
            <pc:docMk/>
            <pc:sldMk cId="674295248" sldId="1694"/>
            <ac:spMk id="63" creationId="{B333AD60-4E1F-1655-0067-536CE638950C}"/>
          </ac:spMkLst>
        </pc:spChg>
        <pc:spChg chg="mod topLvl">
          <ac:chgData name="Nathália Demetrio" userId="73b6c4bd58836735" providerId="LiveId" clId="{C00AA7F5-0EC5-4656-84E5-B1513740F2F9}" dt="2022-10-09T13:31:11.395" v="9084" actId="1035"/>
          <ac:spMkLst>
            <pc:docMk/>
            <pc:sldMk cId="674295248" sldId="1694"/>
            <ac:spMk id="64" creationId="{8C4819CA-33AA-39B9-1019-CABEFF7D5CE2}"/>
          </ac:spMkLst>
        </pc:spChg>
        <pc:spChg chg="mod topLvl">
          <ac:chgData name="Nathália Demetrio" userId="73b6c4bd58836735" providerId="LiveId" clId="{C00AA7F5-0EC5-4656-84E5-B1513740F2F9}" dt="2022-10-09T13:31:11.395" v="9084" actId="1035"/>
          <ac:spMkLst>
            <pc:docMk/>
            <pc:sldMk cId="674295248" sldId="1694"/>
            <ac:spMk id="65" creationId="{BF6359A4-F94F-DCA3-3754-871A7CD72297}"/>
          </ac:spMkLst>
        </pc:spChg>
        <pc:spChg chg="mod topLvl">
          <ac:chgData name="Nathália Demetrio" userId="73b6c4bd58836735" providerId="LiveId" clId="{C00AA7F5-0EC5-4656-84E5-B1513740F2F9}" dt="2022-10-09T13:31:11.395" v="9084" actId="1035"/>
          <ac:spMkLst>
            <pc:docMk/>
            <pc:sldMk cId="674295248" sldId="1694"/>
            <ac:spMk id="66" creationId="{B9E333E5-1720-720C-99CD-05C5BE5D03C1}"/>
          </ac:spMkLst>
        </pc:spChg>
        <pc:spChg chg="del mod topLvl">
          <ac:chgData name="Nathália Demetrio" userId="73b6c4bd58836735" providerId="LiveId" clId="{C00AA7F5-0EC5-4656-84E5-B1513740F2F9}" dt="2022-10-09T13:29:40.207" v="9046" actId="478"/>
          <ac:spMkLst>
            <pc:docMk/>
            <pc:sldMk cId="674295248" sldId="1694"/>
            <ac:spMk id="67" creationId="{124D2586-BE08-0CAF-D793-A61E194A7FC1}"/>
          </ac:spMkLst>
        </pc:spChg>
        <pc:spChg chg="add mod">
          <ac:chgData name="Nathália Demetrio" userId="73b6c4bd58836735" providerId="LiveId" clId="{C00AA7F5-0EC5-4656-84E5-B1513740F2F9}" dt="2022-10-09T13:32:24.636" v="9136" actId="1037"/>
          <ac:spMkLst>
            <pc:docMk/>
            <pc:sldMk cId="674295248" sldId="1694"/>
            <ac:spMk id="68" creationId="{5BF6F456-37D7-16B8-A2BD-446C0C891169}"/>
          </ac:spMkLst>
        </pc:spChg>
        <pc:spChg chg="add mod">
          <ac:chgData name="Nathália Demetrio" userId="73b6c4bd58836735" providerId="LiveId" clId="{C00AA7F5-0EC5-4656-84E5-B1513740F2F9}" dt="2022-10-09T13:36:14.893" v="9235" actId="1037"/>
          <ac:spMkLst>
            <pc:docMk/>
            <pc:sldMk cId="674295248" sldId="1694"/>
            <ac:spMk id="69" creationId="{0BA304CA-AAF2-BDF7-46EC-DAFF63ECCD8A}"/>
          </ac:spMkLst>
        </pc:spChg>
        <pc:spChg chg="add mod">
          <ac:chgData name="Nathália Demetrio" userId="73b6c4bd58836735" providerId="LiveId" clId="{C00AA7F5-0EC5-4656-84E5-B1513740F2F9}" dt="2022-10-09T13:32:24.636" v="9136" actId="1037"/>
          <ac:spMkLst>
            <pc:docMk/>
            <pc:sldMk cId="674295248" sldId="1694"/>
            <ac:spMk id="70" creationId="{467599D6-BB7A-1422-85BD-2C94D82BE686}"/>
          </ac:spMkLst>
        </pc:spChg>
        <pc:spChg chg="add mod">
          <ac:chgData name="Nathália Demetrio" userId="73b6c4bd58836735" providerId="LiveId" clId="{C00AA7F5-0EC5-4656-84E5-B1513740F2F9}" dt="2022-10-09T13:32:24.636" v="9136" actId="1037"/>
          <ac:spMkLst>
            <pc:docMk/>
            <pc:sldMk cId="674295248" sldId="1694"/>
            <ac:spMk id="71" creationId="{9C9D25EC-36BB-666D-92CA-278AF45E0EBD}"/>
          </ac:spMkLst>
        </pc:spChg>
        <pc:spChg chg="add mod">
          <ac:chgData name="Nathália Demetrio" userId="73b6c4bd58836735" providerId="LiveId" clId="{C00AA7F5-0EC5-4656-84E5-B1513740F2F9}" dt="2022-10-09T13:36:42.133" v="9237" actId="207"/>
          <ac:spMkLst>
            <pc:docMk/>
            <pc:sldMk cId="674295248" sldId="1694"/>
            <ac:spMk id="72" creationId="{FA108D08-4C1A-921B-0A56-C855E1B0A3C1}"/>
          </ac:spMkLst>
        </pc:spChg>
        <pc:spChg chg="add del mod">
          <ac:chgData name="Nathália Demetrio" userId="73b6c4bd58836735" providerId="LiveId" clId="{C00AA7F5-0EC5-4656-84E5-B1513740F2F9}" dt="2022-10-09T13:34:00.279" v="9190" actId="478"/>
          <ac:spMkLst>
            <pc:docMk/>
            <pc:sldMk cId="674295248" sldId="1694"/>
            <ac:spMk id="73" creationId="{67BF8A86-710F-4E78-BDF5-E736CF394C73}"/>
          </ac:spMkLst>
        </pc:spChg>
        <pc:spChg chg="add del mod">
          <ac:chgData name="Nathália Demetrio" userId="73b6c4bd58836735" providerId="LiveId" clId="{C00AA7F5-0EC5-4656-84E5-B1513740F2F9}" dt="2022-10-09T13:35:18.559" v="9202" actId="478"/>
          <ac:spMkLst>
            <pc:docMk/>
            <pc:sldMk cId="674295248" sldId="1694"/>
            <ac:spMk id="74" creationId="{6F86427F-E051-C401-579A-7F501C411737}"/>
          </ac:spMkLst>
        </pc:spChg>
        <pc:spChg chg="add del mod">
          <ac:chgData name="Nathália Demetrio" userId="73b6c4bd58836735" providerId="LiveId" clId="{C00AA7F5-0EC5-4656-84E5-B1513740F2F9}" dt="2022-10-09T13:35:18.559" v="9202" actId="478"/>
          <ac:spMkLst>
            <pc:docMk/>
            <pc:sldMk cId="674295248" sldId="1694"/>
            <ac:spMk id="75" creationId="{57466CA0-9D6E-0EB0-4C41-AE004FEC9BAF}"/>
          </ac:spMkLst>
        </pc:spChg>
        <pc:spChg chg="add mod">
          <ac:chgData name="Nathália Demetrio" userId="73b6c4bd58836735" providerId="LiveId" clId="{C00AA7F5-0EC5-4656-84E5-B1513740F2F9}" dt="2022-10-09T13:34:37.194" v="9201" actId="1037"/>
          <ac:spMkLst>
            <pc:docMk/>
            <pc:sldMk cId="674295248" sldId="1694"/>
            <ac:spMk id="76" creationId="{86F06773-3E18-7F53-7F39-35AB90DABC36}"/>
          </ac:spMkLst>
        </pc:spChg>
        <pc:spChg chg="add mod ord">
          <ac:chgData name="Nathália Demetrio" userId="73b6c4bd58836735" providerId="LiveId" clId="{C00AA7F5-0EC5-4656-84E5-B1513740F2F9}" dt="2022-10-09T13:35:51.837" v="9229" actId="167"/>
          <ac:spMkLst>
            <pc:docMk/>
            <pc:sldMk cId="674295248" sldId="1694"/>
            <ac:spMk id="77" creationId="{E2FBD346-1824-A12A-311B-8FCBA63B0023}"/>
          </ac:spMkLst>
        </pc:spChg>
        <pc:spChg chg="add del mod">
          <ac:chgData name="Nathália Demetrio" userId="73b6c4bd58836735" providerId="LiveId" clId="{C00AA7F5-0EC5-4656-84E5-B1513740F2F9}" dt="2022-10-09T13:35:29.495" v="9208" actId="478"/>
          <ac:spMkLst>
            <pc:docMk/>
            <pc:sldMk cId="674295248" sldId="1694"/>
            <ac:spMk id="78" creationId="{3D4C2864-9090-960F-4C9F-92E564B14BE5}"/>
          </ac:spMkLst>
        </pc:spChg>
        <pc:spChg chg="add mod">
          <ac:chgData name="Nathália Demetrio" userId="73b6c4bd58836735" providerId="LiveId" clId="{C00AA7F5-0EC5-4656-84E5-B1513740F2F9}" dt="2022-10-09T13:36:56.149" v="9239" actId="1076"/>
          <ac:spMkLst>
            <pc:docMk/>
            <pc:sldMk cId="674295248" sldId="1694"/>
            <ac:spMk id="79" creationId="{E48BF6E2-6C52-64D6-091F-6AC3700C565D}"/>
          </ac:spMkLst>
        </pc:spChg>
        <pc:spChg chg="add mod">
          <ac:chgData name="Nathália Demetrio" userId="73b6c4bd58836735" providerId="LiveId" clId="{C00AA7F5-0EC5-4656-84E5-B1513740F2F9}" dt="2022-10-09T13:37:00.684" v="9241" actId="1076"/>
          <ac:spMkLst>
            <pc:docMk/>
            <pc:sldMk cId="674295248" sldId="1694"/>
            <ac:spMk id="80" creationId="{8AEDABE4-66BC-E48C-C761-732DF245030F}"/>
          </ac:spMkLst>
        </pc:spChg>
        <pc:spChg chg="del">
          <ac:chgData name="Nathália Demetrio" userId="73b6c4bd58836735" providerId="LiveId" clId="{C00AA7F5-0EC5-4656-84E5-B1513740F2F9}" dt="2022-10-09T13:25:48.249" v="8969" actId="478"/>
          <ac:spMkLst>
            <pc:docMk/>
            <pc:sldMk cId="674295248" sldId="1694"/>
            <ac:spMk id="105" creationId="{4581E1BA-DBB8-8A47-5ADB-442AD2941FCD}"/>
          </ac:spMkLst>
        </pc:spChg>
        <pc:spChg chg="del">
          <ac:chgData name="Nathália Demetrio" userId="73b6c4bd58836735" providerId="LiveId" clId="{C00AA7F5-0EC5-4656-84E5-B1513740F2F9}" dt="2022-10-09T13:25:48.249" v="8969" actId="478"/>
          <ac:spMkLst>
            <pc:docMk/>
            <pc:sldMk cId="674295248" sldId="1694"/>
            <ac:spMk id="106" creationId="{54A98080-532C-E25B-8036-5F0481BE0C28}"/>
          </ac:spMkLst>
        </pc:spChg>
        <pc:spChg chg="del">
          <ac:chgData name="Nathália Demetrio" userId="73b6c4bd58836735" providerId="LiveId" clId="{C00AA7F5-0EC5-4656-84E5-B1513740F2F9}" dt="2022-10-09T13:25:48.249" v="8969" actId="478"/>
          <ac:spMkLst>
            <pc:docMk/>
            <pc:sldMk cId="674295248" sldId="1694"/>
            <ac:spMk id="107" creationId="{3697491E-D9DE-90AE-389C-CBB2DBD8C19A}"/>
          </ac:spMkLst>
        </pc:spChg>
        <pc:spChg chg="del">
          <ac:chgData name="Nathália Demetrio" userId="73b6c4bd58836735" providerId="LiveId" clId="{C00AA7F5-0EC5-4656-84E5-B1513740F2F9}" dt="2022-10-09T13:25:48.249" v="8969" actId="478"/>
          <ac:spMkLst>
            <pc:docMk/>
            <pc:sldMk cId="674295248" sldId="1694"/>
            <ac:spMk id="108" creationId="{D9DE262B-BE41-459D-DE3A-40FFCFE8D18B}"/>
          </ac:spMkLst>
        </pc:spChg>
        <pc:spChg chg="del">
          <ac:chgData name="Nathália Demetrio" userId="73b6c4bd58836735" providerId="LiveId" clId="{C00AA7F5-0EC5-4656-84E5-B1513740F2F9}" dt="2022-10-09T13:25:48.249" v="8969" actId="478"/>
          <ac:spMkLst>
            <pc:docMk/>
            <pc:sldMk cId="674295248" sldId="1694"/>
            <ac:spMk id="109" creationId="{06FB1F42-6557-ACC7-7086-736662D0AD1B}"/>
          </ac:spMkLst>
        </pc:spChg>
        <pc:spChg chg="del">
          <ac:chgData name="Nathália Demetrio" userId="73b6c4bd58836735" providerId="LiveId" clId="{C00AA7F5-0EC5-4656-84E5-B1513740F2F9}" dt="2022-10-09T13:25:48.249" v="8969" actId="478"/>
          <ac:spMkLst>
            <pc:docMk/>
            <pc:sldMk cId="674295248" sldId="1694"/>
            <ac:spMk id="110" creationId="{1304AB8C-F46F-4082-F735-C13929869888}"/>
          </ac:spMkLst>
        </pc:spChg>
        <pc:spChg chg="del">
          <ac:chgData name="Nathália Demetrio" userId="73b6c4bd58836735" providerId="LiveId" clId="{C00AA7F5-0EC5-4656-84E5-B1513740F2F9}" dt="2022-10-09T13:25:48.249" v="8969" actId="478"/>
          <ac:spMkLst>
            <pc:docMk/>
            <pc:sldMk cId="674295248" sldId="1694"/>
            <ac:spMk id="111" creationId="{D5DDB9A5-4D2A-622D-B336-50634E1D90E1}"/>
          </ac:spMkLst>
        </pc:spChg>
        <pc:spChg chg="mod">
          <ac:chgData name="Nathália Demetrio" userId="73b6c4bd58836735" providerId="LiveId" clId="{C00AA7F5-0EC5-4656-84E5-B1513740F2F9}" dt="2022-10-09T13:26:37.191" v="9014" actId="1035"/>
          <ac:spMkLst>
            <pc:docMk/>
            <pc:sldMk cId="674295248" sldId="1694"/>
            <ac:spMk id="112" creationId="{0B373C7D-B6AC-8603-CB56-41626ECC9D4A}"/>
          </ac:spMkLst>
        </pc:spChg>
        <pc:spChg chg="mod">
          <ac:chgData name="Nathália Demetrio" userId="73b6c4bd58836735" providerId="LiveId" clId="{C00AA7F5-0EC5-4656-84E5-B1513740F2F9}" dt="2022-10-09T13:26:37.191" v="9014" actId="1035"/>
          <ac:spMkLst>
            <pc:docMk/>
            <pc:sldMk cId="674295248" sldId="1694"/>
            <ac:spMk id="113" creationId="{7E6BEAE5-96A8-3FCE-312E-72B2BEAC7CE2}"/>
          </ac:spMkLst>
        </pc:spChg>
        <pc:spChg chg="mod">
          <ac:chgData name="Nathália Demetrio" userId="73b6c4bd58836735" providerId="LiveId" clId="{C00AA7F5-0EC5-4656-84E5-B1513740F2F9}" dt="2022-10-09T13:26:37.191" v="9014" actId="1035"/>
          <ac:spMkLst>
            <pc:docMk/>
            <pc:sldMk cId="674295248" sldId="1694"/>
            <ac:spMk id="114" creationId="{5FA57FCD-0382-E689-CB8B-85465C910C05}"/>
          </ac:spMkLst>
        </pc:spChg>
        <pc:spChg chg="mod">
          <ac:chgData name="Nathália Demetrio" userId="73b6c4bd58836735" providerId="LiveId" clId="{C00AA7F5-0EC5-4656-84E5-B1513740F2F9}" dt="2022-10-09T13:26:37.191" v="9014" actId="1035"/>
          <ac:spMkLst>
            <pc:docMk/>
            <pc:sldMk cId="674295248" sldId="1694"/>
            <ac:spMk id="115" creationId="{C192E7C8-319A-3B5E-B0AC-FC2261ECE1FC}"/>
          </ac:spMkLst>
        </pc:spChg>
        <pc:spChg chg="mod">
          <ac:chgData name="Nathália Demetrio" userId="73b6c4bd58836735" providerId="LiveId" clId="{C00AA7F5-0EC5-4656-84E5-B1513740F2F9}" dt="2022-10-09T13:26:37.191" v="9014" actId="1035"/>
          <ac:spMkLst>
            <pc:docMk/>
            <pc:sldMk cId="674295248" sldId="1694"/>
            <ac:spMk id="116" creationId="{8D17307F-263E-D9E7-4D97-B34D2CA9376E}"/>
          </ac:spMkLst>
        </pc:spChg>
        <pc:spChg chg="mod">
          <ac:chgData name="Nathália Demetrio" userId="73b6c4bd58836735" providerId="LiveId" clId="{C00AA7F5-0EC5-4656-84E5-B1513740F2F9}" dt="2022-10-09T13:26:37.191" v="9014" actId="1035"/>
          <ac:spMkLst>
            <pc:docMk/>
            <pc:sldMk cId="674295248" sldId="1694"/>
            <ac:spMk id="117" creationId="{D247BDA3-87E1-6B9C-8310-1BC49B27C0C2}"/>
          </ac:spMkLst>
        </pc:spChg>
        <pc:spChg chg="mod">
          <ac:chgData name="Nathália Demetrio" userId="73b6c4bd58836735" providerId="LiveId" clId="{C00AA7F5-0EC5-4656-84E5-B1513740F2F9}" dt="2022-10-09T13:26:37.191" v="9014" actId="1035"/>
          <ac:spMkLst>
            <pc:docMk/>
            <pc:sldMk cId="674295248" sldId="1694"/>
            <ac:spMk id="118" creationId="{260CB07D-C1B2-83A1-4323-CD48EF0CC70D}"/>
          </ac:spMkLst>
        </pc:spChg>
        <pc:grpChg chg="add mod">
          <ac:chgData name="Nathália Demetrio" userId="73b6c4bd58836735" providerId="LiveId" clId="{C00AA7F5-0EC5-4656-84E5-B1513740F2F9}" dt="2022-10-09T13:26:37.191" v="9014" actId="1035"/>
          <ac:grpSpMkLst>
            <pc:docMk/>
            <pc:sldMk cId="674295248" sldId="1694"/>
            <ac:grpSpMk id="3" creationId="{ED18F002-DF79-CD6D-FF61-59C4D1ED630B}"/>
          </ac:grpSpMkLst>
        </pc:grpChg>
        <pc:grpChg chg="add mod">
          <ac:chgData name="Nathália Demetrio" userId="73b6c4bd58836735" providerId="LiveId" clId="{C00AA7F5-0EC5-4656-84E5-B1513740F2F9}" dt="2022-10-09T13:30:47.982" v="9067" actId="1076"/>
          <ac:grpSpMkLst>
            <pc:docMk/>
            <pc:sldMk cId="674295248" sldId="1694"/>
            <ac:grpSpMk id="7" creationId="{F457C72F-5E0B-4129-8422-D5C5893B1C16}"/>
          </ac:grpSpMkLst>
        </pc:grpChg>
        <pc:grpChg chg="add mod">
          <ac:chgData name="Nathália Demetrio" userId="73b6c4bd58836735" providerId="LiveId" clId="{C00AA7F5-0EC5-4656-84E5-B1513740F2F9}" dt="2022-10-09T13:37:19.785" v="9246" actId="1037"/>
          <ac:grpSpMkLst>
            <pc:docMk/>
            <pc:sldMk cId="674295248" sldId="1694"/>
            <ac:grpSpMk id="14" creationId="{C369047B-D1CA-3158-1A9D-9D4A5F7FC958}"/>
          </ac:grpSpMkLst>
        </pc:grpChg>
        <pc:grpChg chg="add del mod">
          <ac:chgData name="Nathália Demetrio" userId="73b6c4bd58836735" providerId="LiveId" clId="{C00AA7F5-0EC5-4656-84E5-B1513740F2F9}" dt="2022-10-09T13:29:24.420" v="9045" actId="165"/>
          <ac:grpSpMkLst>
            <pc:docMk/>
            <pc:sldMk cId="674295248" sldId="1694"/>
            <ac:grpSpMk id="47" creationId="{DF293FAF-7E3E-EBEF-7A60-923EE4EA5155}"/>
          </ac:grpSpMkLst>
        </pc:grpChg>
        <pc:grpChg chg="mod">
          <ac:chgData name="Nathália Demetrio" userId="73b6c4bd58836735" providerId="LiveId" clId="{C00AA7F5-0EC5-4656-84E5-B1513740F2F9}" dt="2022-10-09T13:26:37.191" v="9014" actId="1035"/>
          <ac:grpSpMkLst>
            <pc:docMk/>
            <pc:sldMk cId="674295248" sldId="1694"/>
            <ac:grpSpMk id="48" creationId="{6E626DE4-89E0-9113-618E-239342C55D37}"/>
          </ac:grpSpMkLst>
        </pc:grpChg>
        <pc:grpChg chg="mod">
          <ac:chgData name="Nathália Demetrio" userId="73b6c4bd58836735" providerId="LiveId" clId="{C00AA7F5-0EC5-4656-84E5-B1513740F2F9}" dt="2022-10-09T13:26:37.191" v="9014" actId="1035"/>
          <ac:grpSpMkLst>
            <pc:docMk/>
            <pc:sldMk cId="674295248" sldId="1694"/>
            <ac:grpSpMk id="49" creationId="{BDD69F04-B374-8A8A-CD49-6D6D167F7657}"/>
          </ac:grpSpMkLst>
        </pc:grpChg>
        <pc:picChg chg="mod">
          <ac:chgData name="Nathália Demetrio" userId="73b6c4bd58836735" providerId="LiveId" clId="{C00AA7F5-0EC5-4656-84E5-B1513740F2F9}" dt="2022-10-09T13:26:37.191" v="9014" actId="1035"/>
          <ac:picMkLst>
            <pc:docMk/>
            <pc:sldMk cId="674295248" sldId="1694"/>
            <ac:picMk id="9" creationId="{4F0A9FB5-7FE6-EC04-8B9B-7518FDCBB82D}"/>
          </ac:picMkLst>
        </pc:picChg>
        <pc:picChg chg="mod">
          <ac:chgData name="Nathália Demetrio" userId="73b6c4bd58836735" providerId="LiveId" clId="{C00AA7F5-0EC5-4656-84E5-B1513740F2F9}" dt="2022-10-09T13:26:37.191" v="9014" actId="1035"/>
          <ac:picMkLst>
            <pc:docMk/>
            <pc:sldMk cId="674295248" sldId="1694"/>
            <ac:picMk id="19" creationId="{566071CD-4749-FB89-B10F-2093B150E1E9}"/>
          </ac:picMkLst>
        </pc:picChg>
        <pc:picChg chg="mod">
          <ac:chgData name="Nathália Demetrio" userId="73b6c4bd58836735" providerId="LiveId" clId="{C00AA7F5-0EC5-4656-84E5-B1513740F2F9}" dt="2022-10-09T13:26:37.191" v="9014" actId="1035"/>
          <ac:picMkLst>
            <pc:docMk/>
            <pc:sldMk cId="674295248" sldId="1694"/>
            <ac:picMk id="20" creationId="{B434355D-98D8-20E9-AAEA-26CC359F602F}"/>
          </ac:picMkLst>
        </pc:picChg>
        <pc:picChg chg="mod">
          <ac:chgData name="Nathália Demetrio" userId="73b6c4bd58836735" providerId="LiveId" clId="{C00AA7F5-0EC5-4656-84E5-B1513740F2F9}" dt="2022-10-09T13:26:37.191" v="9014" actId="1035"/>
          <ac:picMkLst>
            <pc:docMk/>
            <pc:sldMk cId="674295248" sldId="1694"/>
            <ac:picMk id="50" creationId="{464D9D1C-A523-D5A6-97C1-D31780E35175}"/>
          </ac:picMkLst>
        </pc:picChg>
        <pc:picChg chg="mod">
          <ac:chgData name="Nathália Demetrio" userId="73b6c4bd58836735" providerId="LiveId" clId="{C00AA7F5-0EC5-4656-84E5-B1513740F2F9}" dt="2022-10-09T13:26:37.191" v="9014" actId="1035"/>
          <ac:picMkLst>
            <pc:docMk/>
            <pc:sldMk cId="674295248" sldId="1694"/>
            <ac:picMk id="52" creationId="{1F73352C-667E-D1D1-65D2-50DF186837A8}"/>
          </ac:picMkLst>
        </pc:picChg>
        <pc:picChg chg="mod">
          <ac:chgData name="Nathália Demetrio" userId="73b6c4bd58836735" providerId="LiveId" clId="{C00AA7F5-0EC5-4656-84E5-B1513740F2F9}" dt="2022-10-09T13:26:37.191" v="9014" actId="1035"/>
          <ac:picMkLst>
            <pc:docMk/>
            <pc:sldMk cId="674295248" sldId="1694"/>
            <ac:picMk id="53" creationId="{8F2EA471-4946-EEB1-442E-56812F76C4B1}"/>
          </ac:picMkLst>
        </pc:picChg>
        <pc:picChg chg="mod">
          <ac:chgData name="Nathália Demetrio" userId="73b6c4bd58836735" providerId="LiveId" clId="{C00AA7F5-0EC5-4656-84E5-B1513740F2F9}" dt="2022-10-09T13:26:37.191" v="9014" actId="1035"/>
          <ac:picMkLst>
            <pc:docMk/>
            <pc:sldMk cId="674295248" sldId="1694"/>
            <ac:picMk id="54" creationId="{6489B3B9-0630-52EE-A061-B493001729CB}"/>
          </ac:picMkLst>
        </pc:picChg>
        <pc:picChg chg="mod">
          <ac:chgData name="Nathália Demetrio" userId="73b6c4bd58836735" providerId="LiveId" clId="{C00AA7F5-0EC5-4656-84E5-B1513740F2F9}" dt="2022-10-09T13:26:37.191" v="9014" actId="1035"/>
          <ac:picMkLst>
            <pc:docMk/>
            <pc:sldMk cId="674295248" sldId="1694"/>
            <ac:picMk id="55" creationId="{AD9AC994-F3CE-9239-375A-74EFBCF6673F}"/>
          </ac:picMkLst>
        </pc:picChg>
      </pc:sldChg>
      <pc:sldMasterChg chg="addSldLayout delSldLayout">
        <pc:chgData name="Nathália Demetrio" userId="73b6c4bd58836735" providerId="LiveId" clId="{C00AA7F5-0EC5-4656-84E5-B1513740F2F9}" dt="2022-10-03T02:22:01.331" v="3840" actId="2696"/>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10/9/2022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2734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60000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27</a:t>
            </a:fld>
            <a:endParaRPr lang="en-US"/>
          </a:p>
        </p:txBody>
      </p:sp>
    </p:spTree>
    <p:extLst>
      <p:ext uri="{BB962C8B-B14F-4D97-AF65-F5344CB8AC3E}">
        <p14:creationId xmlns:p14="http://schemas.microsoft.com/office/powerpoint/2010/main" val="139887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Versão</a:t>
            </a:r>
            <a:r>
              <a:rPr lang="en-US" dirty="0"/>
              <a:t> de </a:t>
            </a:r>
            <a:r>
              <a:rPr lang="en-US" dirty="0" err="1"/>
              <a:t>pacotes</a:t>
            </a:r>
            <a:r>
              <a:rPr lang="en-US" dirty="0"/>
              <a:t> </a:t>
            </a:r>
            <a:r>
              <a:rPr lang="en-US" dirty="0" err="1"/>
              <a:t>mais</a:t>
            </a:r>
            <a:r>
              <a:rPr lang="en-US" dirty="0"/>
              <a:t> </a:t>
            </a:r>
            <a:r>
              <a:rPr lang="en-US" dirty="0" err="1"/>
              <a:t>recentes</a:t>
            </a:r>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1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799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34</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72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37</a:t>
            </a:fld>
            <a:endParaRPr lang="en-US"/>
          </a:p>
        </p:txBody>
      </p:sp>
    </p:spTree>
    <p:extLst>
      <p:ext uri="{BB962C8B-B14F-4D97-AF65-F5344CB8AC3E}">
        <p14:creationId xmlns:p14="http://schemas.microsoft.com/office/powerpoint/2010/main" val="729460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864758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39</a:t>
            </a:fld>
            <a:endParaRPr lang="en-US"/>
          </a:p>
        </p:txBody>
      </p:sp>
    </p:spTree>
    <p:extLst>
      <p:ext uri="{BB962C8B-B14F-4D97-AF65-F5344CB8AC3E}">
        <p14:creationId xmlns:p14="http://schemas.microsoft.com/office/powerpoint/2010/main" val="34065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705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636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43</a:t>
            </a:fld>
            <a:endParaRPr lang="en-US"/>
          </a:p>
        </p:txBody>
      </p:sp>
    </p:spTree>
    <p:extLst>
      <p:ext uri="{BB962C8B-B14F-4D97-AF65-F5344CB8AC3E}">
        <p14:creationId xmlns:p14="http://schemas.microsoft.com/office/powerpoint/2010/main" val="209368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43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46</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47</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28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50</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51</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52</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32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56</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http://www.feat.engineering/</a:t>
            </a: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61</a:t>
            </a:fld>
            <a:endParaRPr lang="en-US" dirty="0"/>
          </a:p>
        </p:txBody>
      </p:sp>
    </p:spTree>
    <p:extLst>
      <p:ext uri="{BB962C8B-B14F-4D97-AF65-F5344CB8AC3E}">
        <p14:creationId xmlns:p14="http://schemas.microsoft.com/office/powerpoint/2010/main" val="10391384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 </a:t>
            </a:r>
          </a:p>
          <a:p>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62</a:t>
            </a:fld>
            <a:endParaRPr lang="en-US" dirty="0"/>
          </a:p>
        </p:txBody>
      </p:sp>
    </p:spTree>
    <p:extLst>
      <p:ext uri="{BB962C8B-B14F-4D97-AF65-F5344CB8AC3E}">
        <p14:creationId xmlns:p14="http://schemas.microsoft.com/office/powerpoint/2010/main" val="2127753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16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8607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104</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7429007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21323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1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8.xml.rels><?xml version="1.0" encoding="UTF-8" standalone="yes"?>
<Relationships xmlns="http://schemas.openxmlformats.org/package/2006/relationships"><Relationship Id="rId8" Type="http://schemas.openxmlformats.org/officeDocument/2006/relationships/image" Target="../media/image211.svg"/><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notesSlide" Target="../notesSlides/notesSlide93.xml"/><Relationship Id="rId1" Type="http://schemas.openxmlformats.org/officeDocument/2006/relationships/slideLayout" Target="../slideLayouts/slideLayout36.xml"/><Relationship Id="rId6" Type="http://schemas.openxmlformats.org/officeDocument/2006/relationships/image" Target="../media/image209.svg"/><Relationship Id="rId11" Type="http://schemas.openxmlformats.org/officeDocument/2006/relationships/image" Target="../media/image214.svg"/><Relationship Id="rId5" Type="http://schemas.openxmlformats.org/officeDocument/2006/relationships/image" Target="../media/image208.png"/><Relationship Id="rId10" Type="http://schemas.openxmlformats.org/officeDocument/2006/relationships/image" Target="../media/image213.png"/><Relationship Id="rId4" Type="http://schemas.openxmlformats.org/officeDocument/2006/relationships/image" Target="../media/image207.svg"/><Relationship Id="rId9" Type="http://schemas.openxmlformats.org/officeDocument/2006/relationships/image" Target="../media/image212.png"/></Relationships>
</file>

<file path=ppt/slides/_rels/slide109.xml.rels><?xml version="1.0" encoding="UTF-8" standalone="yes"?>
<Relationships xmlns="http://schemas.openxmlformats.org/package/2006/relationships"><Relationship Id="rId8" Type="http://schemas.openxmlformats.org/officeDocument/2006/relationships/image" Target="../media/image220.sv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94.xml"/><Relationship Id="rId1" Type="http://schemas.openxmlformats.org/officeDocument/2006/relationships/slideLayout" Target="../slideLayouts/slideLayout36.xml"/><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16.svg"/><Relationship Id="rId9" Type="http://schemas.openxmlformats.org/officeDocument/2006/relationships/image" Target="../media/image200.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222.svg"/><Relationship Id="rId2" Type="http://schemas.openxmlformats.org/officeDocument/2006/relationships/image" Target="../media/image221.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6.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escoladedados.org/tutoriais/tidy-data-dados-arrumados-e-5-problemas-comuns/" TargetMode="External"/><Relationship Id="rId5" Type="http://schemas.openxmlformats.org/officeDocument/2006/relationships/image" Target="../media/image38.png"/><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5.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png"/><Relationship Id="rId7" Type="http://schemas.microsoft.com/office/2007/relationships/hdphoto" Target="../media/hdphoto1.wdp"/><Relationship Id="rId12" Type="http://schemas.openxmlformats.org/officeDocument/2006/relationships/image" Target="../media/image55.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1.png"/><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image" Target="../media/image53.svg"/><Relationship Id="rId4" Type="http://schemas.microsoft.com/office/2007/relationships/hdphoto" Target="../media/hdphoto5.wdp"/><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44.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6.png"/><Relationship Id="rId5" Type="http://schemas.openxmlformats.org/officeDocument/2006/relationships/image" Target="../media/image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hyperlink" Target="https://r4ds.had.co.nz/explore-intro.html" TargetMode="External"/><Relationship Id="rId9" Type="http://schemas.openxmlformats.org/officeDocument/2006/relationships/image" Target="../media/image66.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2.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67.png"/><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hyperlink" Target="https://livro.curso-r.com/7-manipulacao.html" TargetMode="External"/><Relationship Id="rId7"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r4ds.had.co.nz/explore-intro.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livro.curso-r.com/7-manipulacao.html" TargetMode="External"/><Relationship Id="rId7"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hyperlink" Target="https://r4ds.had.co.nz/explore-intro.html" TargetMode="External"/><Relationship Id="rId9" Type="http://schemas.openxmlformats.org/officeDocument/2006/relationships/image" Target="../media/image6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46.xml"/><Relationship Id="rId1" Type="http://schemas.openxmlformats.org/officeDocument/2006/relationships/slideLayout" Target="../slideLayouts/slideLayout19.xml"/><Relationship Id="rId5" Type="http://schemas.openxmlformats.org/officeDocument/2006/relationships/image" Target="../media/image78.png"/><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livro.curso-r.com/7-manipulacao.html" TargetMode="External"/><Relationship Id="rId7"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7.png"/><Relationship Id="rId10" Type="http://schemas.openxmlformats.org/officeDocument/2006/relationships/image" Target="../media/image68.png"/><Relationship Id="rId4" Type="http://schemas.openxmlformats.org/officeDocument/2006/relationships/hyperlink" Target="https://r4ds.had.co.nz/explore-intro.html" TargetMode="External"/><Relationship Id="rId9" Type="http://schemas.openxmlformats.org/officeDocument/2006/relationships/image" Target="../media/image64.png"/></Relationships>
</file>

<file path=ppt/slides/_rels/slide4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9.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51.xml"/><Relationship Id="rId1" Type="http://schemas.openxmlformats.org/officeDocument/2006/relationships/slideLayout" Target="../slideLayouts/slideLayout19.xml"/><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19.xml"/><Relationship Id="rId4" Type="http://schemas.openxmlformats.org/officeDocument/2006/relationships/image" Target="../media/image84.gif"/></Relationships>
</file>

<file path=ppt/slides/_rels/slide5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68.png"/><Relationship Id="rId5" Type="http://schemas.openxmlformats.org/officeDocument/2006/relationships/image" Target="../media/image47.png"/><Relationship Id="rId10" Type="http://schemas.openxmlformats.org/officeDocument/2006/relationships/image" Target="../media/image64.png"/><Relationship Id="rId4" Type="http://schemas.openxmlformats.org/officeDocument/2006/relationships/hyperlink" Target="https://r4ds.had.co.nz/explore-intro.html" TargetMode="External"/><Relationship Id="rId9"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19.xml"/><Relationship Id="rId5" Type="http://schemas.openxmlformats.org/officeDocument/2006/relationships/image" Target="../media/image74.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hyperlink" Target="https://www.data-to-viz.com/"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57.xml"/><Relationship Id="rId1" Type="http://schemas.openxmlformats.org/officeDocument/2006/relationships/slideLayout" Target="../slideLayouts/slideLayout19.xml"/><Relationship Id="rId5" Type="http://schemas.openxmlformats.org/officeDocument/2006/relationships/image" Target="../media/image89.pn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svg"/><Relationship Id="rId2" Type="http://schemas.openxmlformats.org/officeDocument/2006/relationships/notesSlide" Target="../notesSlides/notesSlide59.xml"/><Relationship Id="rId1" Type="http://schemas.openxmlformats.org/officeDocument/2006/relationships/slideLayout" Target="../slideLayouts/slideLayout36.xml"/><Relationship Id="rId6" Type="http://schemas.openxmlformats.org/officeDocument/2006/relationships/image" Target="../media/image93.sv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livro.curso-r.com/7-manipulacao.html" TargetMode="External"/><Relationship Id="rId7" Type="http://schemas.openxmlformats.org/officeDocument/2006/relationships/image" Target="../media/image17.png"/><Relationship Id="rId12"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64.png"/><Relationship Id="rId5" Type="http://schemas.openxmlformats.org/officeDocument/2006/relationships/image" Target="../media/image47.png"/><Relationship Id="rId10" Type="http://schemas.openxmlformats.org/officeDocument/2006/relationships/image" Target="../media/image45.png"/><Relationship Id="rId4" Type="http://schemas.openxmlformats.org/officeDocument/2006/relationships/hyperlink" Target="https://r4ds.had.co.nz/explore-intro.html" TargetMode="External"/><Relationship Id="rId9"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5.xml"/><Relationship Id="rId1" Type="http://schemas.openxmlformats.org/officeDocument/2006/relationships/slideLayout" Target="../slideLayouts/slideLayout36.xml"/><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36.xml"/><Relationship Id="rId4" Type="http://schemas.openxmlformats.org/officeDocument/2006/relationships/image" Target="../media/image105.png"/></Relationships>
</file>

<file path=ppt/slides/_rels/slide68.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67.xml"/><Relationship Id="rId1" Type="http://schemas.openxmlformats.org/officeDocument/2006/relationships/slideLayout" Target="../slideLayouts/slideLayout36.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hyperlink" Target="https://vas3k.com/blog/machine_learnin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8.xml"/><Relationship Id="rId1" Type="http://schemas.openxmlformats.org/officeDocument/2006/relationships/slideLayout" Target="../slideLayouts/slideLayout19.xml"/><Relationship Id="rId5" Type="http://schemas.openxmlformats.org/officeDocument/2006/relationships/image" Target="../media/image111.png"/><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70.xml"/><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71.xml"/><Relationship Id="rId1" Type="http://schemas.openxmlformats.org/officeDocument/2006/relationships/slideLayout" Target="../slideLayouts/slideLayout48.xml"/><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72.xml"/><Relationship Id="rId1" Type="http://schemas.openxmlformats.org/officeDocument/2006/relationships/slideLayout" Target="../slideLayouts/slideLayout48.xml"/><Relationship Id="rId5" Type="http://schemas.openxmlformats.org/officeDocument/2006/relationships/image" Target="../media/image115.png"/><Relationship Id="rId4" Type="http://schemas.openxmlformats.org/officeDocument/2006/relationships/image" Target="../media/image114.png"/></Relationships>
</file>

<file path=ppt/slides/_rels/slide7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5.png"/><Relationship Id="rId1" Type="http://schemas.openxmlformats.org/officeDocument/2006/relationships/slideLayout" Target="../slideLayouts/slideLayout48.xml"/><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svg"/><Relationship Id="rId7" Type="http://schemas.openxmlformats.org/officeDocument/2006/relationships/image" Target="../media/image121.svg"/><Relationship Id="rId2" Type="http://schemas.openxmlformats.org/officeDocument/2006/relationships/image" Target="../media/image116.png"/><Relationship Id="rId1" Type="http://schemas.openxmlformats.org/officeDocument/2006/relationships/slideLayout" Target="../slideLayouts/slideLayout48.xml"/><Relationship Id="rId6" Type="http://schemas.openxmlformats.org/officeDocument/2006/relationships/image" Target="../media/image120.png"/><Relationship Id="rId11" Type="http://schemas.openxmlformats.org/officeDocument/2006/relationships/image" Target="../media/image125.svg"/><Relationship Id="rId5" Type="http://schemas.openxmlformats.org/officeDocument/2006/relationships/image" Target="../media/image119.sv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svg"/></Relationships>
</file>

<file path=ppt/slides/_rels/slide7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svg"/><Relationship Id="rId7" Type="http://schemas.openxmlformats.org/officeDocument/2006/relationships/image" Target="../media/image131.svg"/><Relationship Id="rId2" Type="http://schemas.openxmlformats.org/officeDocument/2006/relationships/image" Target="../media/image126.png"/><Relationship Id="rId1" Type="http://schemas.openxmlformats.org/officeDocument/2006/relationships/slideLayout" Target="../slideLayouts/slideLayout48.xml"/><Relationship Id="rId6" Type="http://schemas.openxmlformats.org/officeDocument/2006/relationships/image" Target="../media/image130.png"/><Relationship Id="rId11" Type="http://schemas.openxmlformats.org/officeDocument/2006/relationships/image" Target="../media/image135.svg"/><Relationship Id="rId5" Type="http://schemas.openxmlformats.org/officeDocument/2006/relationships/image" Target="../media/image129.sv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svg"/></Relationships>
</file>

<file path=ppt/slides/_rels/slide78.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svg"/><Relationship Id="rId7" Type="http://schemas.openxmlformats.org/officeDocument/2006/relationships/image" Target="../media/image131.svg"/><Relationship Id="rId2" Type="http://schemas.openxmlformats.org/officeDocument/2006/relationships/image" Target="../media/image126.png"/><Relationship Id="rId1" Type="http://schemas.openxmlformats.org/officeDocument/2006/relationships/slideLayout" Target="../slideLayouts/slideLayout48.xml"/><Relationship Id="rId6" Type="http://schemas.openxmlformats.org/officeDocument/2006/relationships/image" Target="../media/image130.png"/><Relationship Id="rId11" Type="http://schemas.openxmlformats.org/officeDocument/2006/relationships/image" Target="../media/image135.svg"/><Relationship Id="rId5" Type="http://schemas.openxmlformats.org/officeDocument/2006/relationships/image" Target="../media/image129.sv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svg"/></Relationships>
</file>

<file path=ppt/slides/_rels/slide7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48.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37.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74.xml"/><Relationship Id="rId1" Type="http://schemas.openxmlformats.org/officeDocument/2006/relationships/slideLayout" Target="../slideLayouts/slideLayout48.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5.xml"/><Relationship Id="rId1" Type="http://schemas.openxmlformats.org/officeDocument/2006/relationships/slideLayout" Target="../slideLayouts/slideLayout48.xml"/></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6.xml"/><Relationship Id="rId1" Type="http://schemas.openxmlformats.org/officeDocument/2006/relationships/slideLayout" Target="../slideLayouts/slideLayout48.xml"/><Relationship Id="rId4" Type="http://schemas.openxmlformats.org/officeDocument/2006/relationships/image" Target="../media/image154.png"/></Relationships>
</file>

<file path=ppt/slides/_rels/slide83.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38.png"/><Relationship Id="rId7" Type="http://schemas.openxmlformats.org/officeDocument/2006/relationships/image" Target="../media/image157.png"/><Relationship Id="rId2" Type="http://schemas.openxmlformats.org/officeDocument/2006/relationships/notesSlide" Target="../notesSlides/notesSlide77.xml"/><Relationship Id="rId1" Type="http://schemas.openxmlformats.org/officeDocument/2006/relationships/slideLayout" Target="../slideLayouts/slideLayout48.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slide" Target="slide93.xml"/><Relationship Id="rId9" Type="http://schemas.openxmlformats.org/officeDocument/2006/relationships/image" Target="../media/image159.png"/></Relationships>
</file>

<file path=ppt/slides/_rels/slide8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8.xml"/><Relationship Id="rId1" Type="http://schemas.openxmlformats.org/officeDocument/2006/relationships/slideLayout" Target="../slideLayouts/slideLayout48.xml"/></Relationships>
</file>

<file path=ppt/slides/_rels/slide8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9.xml"/><Relationship Id="rId1" Type="http://schemas.openxmlformats.org/officeDocument/2006/relationships/slideLayout" Target="../slideLayouts/slideLayout48.xml"/></Relationships>
</file>

<file path=ppt/slides/_rels/slide8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80.xml"/><Relationship Id="rId1" Type="http://schemas.openxmlformats.org/officeDocument/2006/relationships/slideLayout" Target="../slideLayouts/slideLayout48.xml"/></Relationships>
</file>

<file path=ppt/slides/_rels/slide8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1.xml"/><Relationship Id="rId1" Type="http://schemas.openxmlformats.org/officeDocument/2006/relationships/slideLayout" Target="../slideLayouts/slideLayout48.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88.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3" Type="http://schemas.openxmlformats.org/officeDocument/2006/relationships/image" Target="../media/image136.png"/><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notesSlide" Target="../notesSlides/notesSlide82.xml"/><Relationship Id="rId1" Type="http://schemas.openxmlformats.org/officeDocument/2006/relationships/slideLayout" Target="../slideLayouts/slideLayout48.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image" Target="../media/image177.png"/></Relationships>
</file>

<file path=ppt/slides/_rels/slide8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3.xml"/><Relationship Id="rId1" Type="http://schemas.openxmlformats.org/officeDocument/2006/relationships/slideLayout" Target="../slideLayouts/slideLayout48.xml"/><Relationship Id="rId5" Type="http://schemas.openxmlformats.org/officeDocument/2006/relationships/image" Target="../media/image173.png"/><Relationship Id="rId4" Type="http://schemas.openxmlformats.org/officeDocument/2006/relationships/image" Target="../media/image178.png"/></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4.xml"/><Relationship Id="rId1" Type="http://schemas.openxmlformats.org/officeDocument/2006/relationships/slideLayout" Target="../slideLayouts/slideLayout48.xml"/><Relationship Id="rId5" Type="http://schemas.openxmlformats.org/officeDocument/2006/relationships/image" Target="../media/image181.png"/><Relationship Id="rId4" Type="http://schemas.openxmlformats.org/officeDocument/2006/relationships/image" Target="../media/image180.png"/></Relationships>
</file>

<file path=ppt/slides/_rels/slide9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5.xml"/><Relationship Id="rId1" Type="http://schemas.openxmlformats.org/officeDocument/2006/relationships/slideLayout" Target="../slideLayouts/slideLayout48.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9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6.xml"/><Relationship Id="rId1" Type="http://schemas.openxmlformats.org/officeDocument/2006/relationships/slideLayout" Target="../slideLayouts/slideLayout48.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93.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189.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87.xml"/><Relationship Id="rId1" Type="http://schemas.openxmlformats.org/officeDocument/2006/relationships/slideLayout" Target="../slideLayouts/slideLayout48.xml"/><Relationship Id="rId6" Type="http://schemas.openxmlformats.org/officeDocument/2006/relationships/image" Target="../media/image26.emf"/><Relationship Id="rId11" Type="http://schemas.openxmlformats.org/officeDocument/2006/relationships/image" Target="../media/image195.png"/><Relationship Id="rId5" Type="http://schemas.openxmlformats.org/officeDocument/2006/relationships/customXml" Target="../ink/ink1.xml"/><Relationship Id="rId10" Type="http://schemas.openxmlformats.org/officeDocument/2006/relationships/image" Target="../media/image194.png"/><Relationship Id="rId4" Type="http://schemas.openxmlformats.org/officeDocument/2006/relationships/image" Target="../media/image190.png"/><Relationship Id="rId9" Type="http://schemas.openxmlformats.org/officeDocument/2006/relationships/image" Target="../media/image193.png"/></Relationships>
</file>

<file path=ppt/slides/_rels/slide94.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slideLayout" Target="../slideLayouts/slideLayout48.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198.png"/><Relationship Id="rId4" Type="http://schemas.openxmlformats.org/officeDocument/2006/relationships/notesSlide" Target="../notesSlides/notesSlide88.xml"/></Relationships>
</file>

<file path=ppt/slides/_rels/slide9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36.xml"/><Relationship Id="rId5" Type="http://schemas.openxmlformats.org/officeDocument/2006/relationships/image" Target="../media/image202.png"/><Relationship Id="rId4" Type="http://schemas.openxmlformats.org/officeDocument/2006/relationships/image" Target="../media/image201.png"/></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204.png"/><Relationship Id="rId4" Type="http://schemas.openxmlformats.org/officeDocument/2006/relationships/image" Target="../media/image203.png"/></Relationships>
</file>

<file path=ppt/slides/_rels/slide9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19.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686144" y="3810674"/>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00689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006895"/>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021422"/>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285407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Pocket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7" name="Imagem 6">
            <a:extLst>
              <a:ext uri="{FF2B5EF4-FFF2-40B4-BE49-F238E27FC236}">
                <a16:creationId xmlns:a16="http://schemas.microsoft.com/office/drawing/2014/main" id="{A3B44DDD-6660-4502-F084-C607938085B2}"/>
              </a:ext>
            </a:extLst>
          </p:cNvPr>
          <p:cNvPicPr>
            <a:picLocks noChangeAspect="1"/>
          </p:cNvPicPr>
          <p:nvPr/>
        </p:nvPicPr>
        <p:blipFill>
          <a:blip r:embed="rId3"/>
          <a:stretch>
            <a:fillRect/>
          </a:stretch>
        </p:blipFill>
        <p:spPr>
          <a:xfrm>
            <a:off x="532013" y="1559512"/>
            <a:ext cx="5055987" cy="4617665"/>
          </a:xfrm>
          <a:prstGeom prst="rect">
            <a:avLst/>
          </a:prstGeom>
          <a:ln>
            <a:solidFill>
              <a:schemeClr val="bg1">
                <a:lumMod val="85000"/>
              </a:schemeClr>
            </a:solidFill>
          </a:ln>
        </p:spPr>
      </p:pic>
      <p:pic>
        <p:nvPicPr>
          <p:cNvPr id="10" name="Imagem 9">
            <a:extLst>
              <a:ext uri="{FF2B5EF4-FFF2-40B4-BE49-F238E27FC236}">
                <a16:creationId xmlns:a16="http://schemas.microsoft.com/office/drawing/2014/main" id="{7AD3BF21-ADA5-08E5-BF03-BF094E0BD5E6}"/>
              </a:ext>
            </a:extLst>
          </p:cNvPr>
          <p:cNvPicPr>
            <a:picLocks noChangeAspect="1"/>
          </p:cNvPicPr>
          <p:nvPr/>
        </p:nvPicPr>
        <p:blipFill>
          <a:blip r:embed="rId4"/>
          <a:stretch>
            <a:fillRect/>
          </a:stretch>
        </p:blipFill>
        <p:spPr>
          <a:xfrm>
            <a:off x="5117227" y="2581635"/>
            <a:ext cx="6136360" cy="3945236"/>
          </a:xfrm>
          <a:prstGeom prst="rect">
            <a:avLst/>
          </a:prstGeom>
          <a:ln>
            <a:solidFill>
              <a:schemeClr val="bg1">
                <a:lumMod val="85000"/>
              </a:schemeClr>
            </a:solidFill>
          </a:ln>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8" name="Imagem 7">
            <a:extLst>
              <a:ext uri="{FF2B5EF4-FFF2-40B4-BE49-F238E27FC236}">
                <a16:creationId xmlns:a16="http://schemas.microsoft.com/office/drawing/2014/main" id="{D64D40C8-7AF3-4E9D-775D-5DD53804C99F}"/>
              </a:ext>
            </a:extLst>
          </p:cNvPr>
          <p:cNvPicPr>
            <a:picLocks noChangeAspect="1"/>
          </p:cNvPicPr>
          <p:nvPr/>
        </p:nvPicPr>
        <p:blipFill>
          <a:blip r:embed="rId3"/>
          <a:stretch>
            <a:fillRect/>
          </a:stretch>
        </p:blipFill>
        <p:spPr>
          <a:xfrm>
            <a:off x="370541" y="1414678"/>
            <a:ext cx="5274585" cy="4710351"/>
          </a:xfrm>
          <a:prstGeom prst="rect">
            <a:avLst/>
          </a:prstGeom>
        </p:spPr>
      </p:pic>
      <p:pic>
        <p:nvPicPr>
          <p:cNvPr id="9" name="Imagem 8">
            <a:extLst>
              <a:ext uri="{FF2B5EF4-FFF2-40B4-BE49-F238E27FC236}">
                <a16:creationId xmlns:a16="http://schemas.microsoft.com/office/drawing/2014/main" id="{0C6DED57-BA9C-C37F-3717-84948A5090AE}"/>
              </a:ext>
            </a:extLst>
          </p:cNvPr>
          <p:cNvPicPr>
            <a:picLocks noChangeAspect="1"/>
          </p:cNvPicPr>
          <p:nvPr/>
        </p:nvPicPr>
        <p:blipFill>
          <a:blip r:embed="rId4"/>
          <a:stretch>
            <a:fillRect/>
          </a:stretch>
        </p:blipFill>
        <p:spPr>
          <a:xfrm>
            <a:off x="5484159" y="1884827"/>
            <a:ext cx="5769428" cy="3558495"/>
          </a:xfrm>
          <a:prstGeom prst="rect">
            <a:avLst/>
          </a:prstGeom>
          <a:ln>
            <a:solidFill>
              <a:schemeClr val="bg1">
                <a:lumMod val="85000"/>
              </a:schemeClr>
            </a:solidFill>
          </a:ln>
        </p:spPr>
      </p:pic>
      <p:pic>
        <p:nvPicPr>
          <p:cNvPr id="14" name="Imagem 13">
            <a:extLst>
              <a:ext uri="{FF2B5EF4-FFF2-40B4-BE49-F238E27FC236}">
                <a16:creationId xmlns:a16="http://schemas.microsoft.com/office/drawing/2014/main" id="{5E140A6B-FB5D-E873-4F7A-C27B04F61535}"/>
              </a:ext>
            </a:extLst>
          </p:cNvPr>
          <p:cNvPicPr>
            <a:picLocks noChangeAspect="1"/>
          </p:cNvPicPr>
          <p:nvPr/>
        </p:nvPicPr>
        <p:blipFill>
          <a:blip r:embed="rId5"/>
          <a:stretch>
            <a:fillRect/>
          </a:stretch>
        </p:blipFill>
        <p:spPr>
          <a:xfrm>
            <a:off x="6837619" y="4012908"/>
            <a:ext cx="2625695" cy="2755977"/>
          </a:xfrm>
          <a:prstGeom prst="rect">
            <a:avLst/>
          </a:prstGeom>
        </p:spPr>
      </p:pic>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161728"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grpSp>
        <p:nvGrpSpPr>
          <p:cNvPr id="16" name="Agrupar 15">
            <a:extLst>
              <a:ext uri="{FF2B5EF4-FFF2-40B4-BE49-F238E27FC236}">
                <a16:creationId xmlns:a16="http://schemas.microsoft.com/office/drawing/2014/main" id="{0142469C-F3B1-1304-50E6-7F162F72A2DD}"/>
              </a:ext>
            </a:extLst>
          </p:cNvPr>
          <p:cNvGrpSpPr/>
          <p:nvPr/>
        </p:nvGrpSpPr>
        <p:grpSpPr>
          <a:xfrm>
            <a:off x="2112082" y="1587983"/>
            <a:ext cx="7393608" cy="5045045"/>
            <a:chOff x="2112082" y="1587983"/>
            <a:chExt cx="7393608" cy="5045045"/>
          </a:xfrm>
        </p:grpSpPr>
        <p:pic>
          <p:nvPicPr>
            <p:cNvPr id="14" name="Imagem 13">
              <a:extLst>
                <a:ext uri="{FF2B5EF4-FFF2-40B4-BE49-F238E27FC236}">
                  <a16:creationId xmlns:a16="http://schemas.microsoft.com/office/drawing/2014/main" id="{BF8E5B29-159D-4CDB-BE79-4D5693D65A18}"/>
                </a:ext>
              </a:extLst>
            </p:cNvPr>
            <p:cNvPicPr>
              <a:picLocks noChangeAspect="1"/>
            </p:cNvPicPr>
            <p:nvPr/>
          </p:nvPicPr>
          <p:blipFill>
            <a:blip r:embed="rId3"/>
            <a:stretch>
              <a:fillRect/>
            </a:stretch>
          </p:blipFill>
          <p:spPr>
            <a:xfrm>
              <a:off x="2131630" y="1587983"/>
              <a:ext cx="7374060" cy="5045045"/>
            </a:xfrm>
            <a:prstGeom prst="rect">
              <a:avLst/>
            </a:prstGeom>
            <a:ln>
              <a:solidFill>
                <a:schemeClr val="bg1">
                  <a:lumMod val="85000"/>
                </a:schemeClr>
              </a:solidFill>
            </a:ln>
          </p:spPr>
        </p:pic>
        <p:sp>
          <p:nvSpPr>
            <p:cNvPr id="7" name="Retângulo 6">
              <a:extLst>
                <a:ext uri="{FF2B5EF4-FFF2-40B4-BE49-F238E27FC236}">
                  <a16:creationId xmlns:a16="http://schemas.microsoft.com/office/drawing/2014/main" id="{20646886-B4E6-54EF-4177-7AAD9D140DA5}"/>
                </a:ext>
              </a:extLst>
            </p:cNvPr>
            <p:cNvSpPr/>
            <p:nvPr/>
          </p:nvSpPr>
          <p:spPr>
            <a:xfrm>
              <a:off x="2112082" y="2098317"/>
              <a:ext cx="3780000" cy="165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Source</a:t>
              </a:r>
              <a:endParaRPr lang="pt-BR" dirty="0">
                <a:solidFill>
                  <a:srgbClr val="C00000"/>
                </a:solidFill>
              </a:endParaRPr>
            </a:p>
            <a:p>
              <a:pPr algn="ctr"/>
              <a:endParaRPr lang="pt-BR" dirty="0">
                <a:solidFill>
                  <a:srgbClr val="C00000"/>
                </a:solidFill>
              </a:endParaRPr>
            </a:p>
          </p:txBody>
        </p:sp>
        <p:sp>
          <p:nvSpPr>
            <p:cNvPr id="8" name="Retângulo 7">
              <a:extLst>
                <a:ext uri="{FF2B5EF4-FFF2-40B4-BE49-F238E27FC236}">
                  <a16:creationId xmlns:a16="http://schemas.microsoft.com/office/drawing/2014/main" id="{77AA3174-C9B6-31CB-B94C-4214A8E4DAFE}"/>
                </a:ext>
              </a:extLst>
            </p:cNvPr>
            <p:cNvSpPr/>
            <p:nvPr/>
          </p:nvSpPr>
          <p:spPr>
            <a:xfrm>
              <a:off x="2112083" y="3754317"/>
              <a:ext cx="3779999"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Console / Terminal / Jobs</a:t>
              </a:r>
            </a:p>
            <a:p>
              <a:pPr algn="ctr"/>
              <a:endParaRPr lang="pt-BR" dirty="0">
                <a:solidFill>
                  <a:srgbClr val="C00000"/>
                </a:solidFill>
              </a:endParaRPr>
            </a:p>
          </p:txBody>
        </p:sp>
        <p:sp>
          <p:nvSpPr>
            <p:cNvPr id="11" name="Retângulo 10">
              <a:extLst>
                <a:ext uri="{FF2B5EF4-FFF2-40B4-BE49-F238E27FC236}">
                  <a16:creationId xmlns:a16="http://schemas.microsoft.com/office/drawing/2014/main" id="{F5146C64-7FF8-646F-9B59-ED9413340B3D}"/>
                </a:ext>
              </a:extLst>
            </p:cNvPr>
            <p:cNvSpPr/>
            <p:nvPr/>
          </p:nvSpPr>
          <p:spPr>
            <a:xfrm>
              <a:off x="5892083" y="2098317"/>
              <a:ext cx="3599094" cy="16559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Environment</a:t>
              </a:r>
              <a:r>
                <a:rPr lang="pt-BR" dirty="0">
                  <a:solidFill>
                    <a:srgbClr val="C00000"/>
                  </a:solidFill>
                </a:rPr>
                <a:t> </a:t>
              </a:r>
            </a:p>
            <a:p>
              <a:pPr algn="ctr"/>
              <a:endParaRPr lang="pt-BR" dirty="0">
                <a:solidFill>
                  <a:srgbClr val="C00000"/>
                </a:solidFill>
              </a:endParaRPr>
            </a:p>
          </p:txBody>
        </p:sp>
        <p:sp>
          <p:nvSpPr>
            <p:cNvPr id="12" name="Retângulo 11">
              <a:extLst>
                <a:ext uri="{FF2B5EF4-FFF2-40B4-BE49-F238E27FC236}">
                  <a16:creationId xmlns:a16="http://schemas.microsoft.com/office/drawing/2014/main" id="{3C2592DD-82DD-6647-0CD5-10CBB71EE4AB}"/>
                </a:ext>
              </a:extLst>
            </p:cNvPr>
            <p:cNvSpPr/>
            <p:nvPr/>
          </p:nvSpPr>
          <p:spPr>
            <a:xfrm>
              <a:off x="5892083" y="3754315"/>
              <a:ext cx="3599094"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Histórico (</a:t>
              </a:r>
              <a:r>
                <a:rPr lang="pt-BR" dirty="0" err="1">
                  <a:solidFill>
                    <a:srgbClr val="C00000"/>
                  </a:solidFill>
                </a:rPr>
                <a:t>History</a:t>
              </a:r>
              <a:r>
                <a:rPr lang="pt-BR" dirty="0">
                  <a:solidFill>
                    <a:srgbClr val="C00000"/>
                  </a:solidFill>
                </a:rPr>
                <a:t>)</a:t>
              </a:r>
            </a:p>
            <a:p>
              <a:pPr algn="ctr"/>
              <a:r>
                <a:rPr lang="pt-BR" dirty="0">
                  <a:solidFill>
                    <a:srgbClr val="C00000"/>
                  </a:solidFill>
                </a:rPr>
                <a:t>Arquivos (Files)</a:t>
              </a:r>
            </a:p>
            <a:p>
              <a:pPr algn="ctr"/>
              <a:r>
                <a:rPr lang="pt-BR" dirty="0">
                  <a:solidFill>
                    <a:srgbClr val="C00000"/>
                  </a:solidFill>
                </a:rPr>
                <a:t>Gráficos (</a:t>
              </a:r>
              <a:r>
                <a:rPr lang="pt-BR" dirty="0" err="1">
                  <a:solidFill>
                    <a:srgbClr val="C00000"/>
                  </a:solidFill>
                </a:rPr>
                <a:t>Plots</a:t>
              </a:r>
              <a:r>
                <a:rPr lang="pt-BR" dirty="0">
                  <a:solidFill>
                    <a:srgbClr val="C00000"/>
                  </a:solidFill>
                </a:rPr>
                <a:t>)</a:t>
              </a:r>
            </a:p>
            <a:p>
              <a:pPr algn="ctr"/>
              <a:r>
                <a:rPr lang="pt-BR" dirty="0">
                  <a:solidFill>
                    <a:srgbClr val="C00000"/>
                  </a:solidFill>
                </a:rPr>
                <a:t>Bibliotecas (</a:t>
              </a:r>
              <a:r>
                <a:rPr lang="pt-BR" dirty="0" err="1">
                  <a:solidFill>
                    <a:srgbClr val="C00000"/>
                  </a:solidFill>
                </a:rPr>
                <a:t>Packages</a:t>
              </a:r>
              <a:r>
                <a:rPr lang="pt-BR" dirty="0">
                  <a:solidFill>
                    <a:srgbClr val="C00000"/>
                  </a:solidFill>
                </a:rPr>
                <a:t>) </a:t>
              </a:r>
            </a:p>
            <a:p>
              <a:pPr algn="ctr"/>
              <a:r>
                <a:rPr lang="pt-BR" dirty="0">
                  <a:solidFill>
                    <a:srgbClr val="C00000"/>
                  </a:solidFill>
                </a:rPr>
                <a:t>Ajuda (Help)</a:t>
              </a:r>
            </a:p>
            <a:p>
              <a:pPr algn="ctr"/>
              <a:endParaRPr lang="pt-BR" dirty="0">
                <a:solidFill>
                  <a:srgbClr val="C00000"/>
                </a:solidFill>
              </a:endParaRPr>
            </a:p>
            <a:p>
              <a:pPr algn="ctr"/>
              <a:endParaRPr lang="pt-BR" dirty="0">
                <a:solidFill>
                  <a:srgbClr val="C00000"/>
                </a:solidFill>
              </a:endParaRPr>
            </a:p>
          </p:txBody>
        </p:sp>
      </p:gr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rotWithShape="1">
          <a:blip r:embed="rId3"/>
          <a:srcRect l="326"/>
          <a:stretch/>
        </p:blipFill>
        <p:spPr>
          <a:xfrm>
            <a:off x="6987540" y="2086233"/>
            <a:ext cx="3701404" cy="3465464"/>
          </a:xfrm>
          <a:prstGeom prst="rect">
            <a:avLst/>
          </a:prstGeom>
          <a:ln>
            <a:solidFill>
              <a:schemeClr val="bg1">
                <a:lumMod val="85000"/>
              </a:schemeClr>
            </a:solidFill>
          </a:ln>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a:ln>
            <a:solidFill>
              <a:schemeClr val="bg1">
                <a:lumMod val="85000"/>
              </a:schemeClr>
            </a:solidFill>
          </a:ln>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3"/>
          <a:stretch>
            <a:fillRect/>
          </a:stretch>
        </p:blipFill>
        <p:spPr>
          <a:xfrm>
            <a:off x="2177168" y="1577718"/>
            <a:ext cx="7561917" cy="4699191"/>
          </a:xfrm>
          <a:prstGeom prst="rect">
            <a:avLst/>
          </a:prstGeom>
          <a:ln>
            <a:solidFill>
              <a:schemeClr val="bg1">
                <a:lumMod val="85000"/>
              </a:schemeClr>
            </a:solidFill>
          </a:ln>
        </p:spPr>
      </p:pic>
      <p:sp>
        <p:nvSpPr>
          <p:cNvPr id="29" name="Título 28">
            <a:extLst>
              <a:ext uri="{FF2B5EF4-FFF2-40B4-BE49-F238E27FC236}">
                <a16:creationId xmlns:a16="http://schemas.microsoft.com/office/drawing/2014/main" id="{BB405B27-5791-C4B7-882D-537FC0C2BD8F}"/>
              </a:ext>
            </a:extLst>
          </p:cNvPr>
          <p:cNvSpPr>
            <a:spLocks noGrp="1"/>
          </p:cNvSpPr>
          <p:nvPr>
            <p:ph type="title"/>
          </p:nvPr>
        </p:nvSpPr>
        <p:spPr/>
        <p:txBody>
          <a:bodyPr>
            <a:normAutofit fontScale="90000"/>
          </a:bodyPr>
          <a:lstStyle/>
          <a:p>
            <a:r>
              <a:rPr lang="en-US" dirty="0" err="1"/>
              <a:t>Tidyverse</a:t>
            </a:r>
            <a:r>
              <a:rPr lang="en-US" dirty="0"/>
              <a:t>: um </a:t>
            </a:r>
            <a:r>
              <a:rPr lang="en-US" dirty="0" err="1"/>
              <a:t>pacote</a:t>
            </a:r>
            <a:r>
              <a:rPr lang="en-US" dirty="0"/>
              <a:t> para Ciência de Dados</a:t>
            </a:r>
            <a:endParaRPr lang="pt-BR" dirty="0"/>
          </a:p>
        </p:txBody>
      </p:sp>
    </p:spTree>
    <p:extLst>
      <p:ext uri="{BB962C8B-B14F-4D97-AF65-F5344CB8AC3E}">
        <p14:creationId xmlns:p14="http://schemas.microsoft.com/office/powerpoint/2010/main" val="24318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19" y="99659"/>
            <a:ext cx="10315161" cy="1325563"/>
          </a:xfrm>
        </p:spPr>
        <p:txBody>
          <a:bodyPr>
            <a:normAutofit/>
          </a:bodyPr>
          <a:lstStyle/>
          <a:p>
            <a:r>
              <a:rPr lang="en-US" dirty="0" err="1"/>
              <a:t>Tidyverse</a:t>
            </a:r>
            <a:r>
              <a:rPr lang="en-US" dirty="0"/>
              <a:t>: dados tidy e o </a:t>
            </a:r>
            <a:r>
              <a:rPr lang="en-US" dirty="0" err="1"/>
              <a:t>operador</a:t>
            </a:r>
            <a:r>
              <a:rPr lang="en-US" dirty="0"/>
              <a:t> pipe </a:t>
            </a:r>
          </a:p>
        </p:txBody>
      </p:sp>
      <p:pic>
        <p:nvPicPr>
          <p:cNvPr id="1026" name="Picture 2" descr="Nesse artigo vamos conhecer sobre o conceito de Tidy Data e o quanto ele  pode facilitar a vida do cientista de dados | PsicoData">
            <a:extLst>
              <a:ext uri="{FF2B5EF4-FFF2-40B4-BE49-F238E27FC236}">
                <a16:creationId xmlns:a16="http://schemas.microsoft.com/office/drawing/2014/main" id="{0B404812-6CC8-C8BC-08FC-B1DEC3F7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9" y="2290928"/>
            <a:ext cx="4247111"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0299099-0EE4-73D7-6F29-251F36CC32E5}"/>
              </a:ext>
            </a:extLst>
          </p:cNvPr>
          <p:cNvSpPr txBox="1"/>
          <p:nvPr/>
        </p:nvSpPr>
        <p:spPr>
          <a:xfrm>
            <a:off x="5436225" y="4677497"/>
            <a:ext cx="6220055" cy="1569660"/>
          </a:xfrm>
          <a:prstGeom prst="rect">
            <a:avLst/>
          </a:prstGeom>
          <a:noFill/>
        </p:spPr>
        <p:txBody>
          <a:bodyPr wrap="square">
            <a:spAutoFit/>
          </a:bodyPr>
          <a:lstStyle/>
          <a:p>
            <a:pPr marL="342900" indent="-342900">
              <a:buClr>
                <a:srgbClr val="0077B5"/>
              </a:buClr>
              <a:buFont typeface="+mj-lt"/>
              <a:buAutoNum type="arabicPeriod"/>
            </a:pPr>
            <a:r>
              <a:rPr lang="pt-BR" sz="1600" dirty="0">
                <a:latin typeface="+mj-lt"/>
              </a:rPr>
              <a:t>O cabeçalho contém valores, e não o nome das variáveis;</a:t>
            </a:r>
          </a:p>
          <a:p>
            <a:pPr marL="342900" indent="-342900">
              <a:buClr>
                <a:srgbClr val="0077B5"/>
              </a:buClr>
              <a:buFont typeface="+mj-lt"/>
              <a:buAutoNum type="arabicPeriod"/>
            </a:pPr>
            <a:r>
              <a:rPr lang="pt-BR" sz="1600" dirty="0">
                <a:latin typeface="+mj-lt"/>
              </a:rPr>
              <a:t>Diversas variáveis estão armazenadas na mesma coluna;</a:t>
            </a:r>
          </a:p>
          <a:p>
            <a:pPr marL="342900" indent="-342900">
              <a:buClr>
                <a:srgbClr val="0077B5"/>
              </a:buClr>
              <a:buFont typeface="+mj-lt"/>
              <a:buAutoNum type="arabicPeriod"/>
            </a:pPr>
            <a:r>
              <a:rPr lang="pt-BR" sz="1600" dirty="0">
                <a:latin typeface="+mj-lt"/>
              </a:rPr>
              <a:t>Variáveis são armazenadas tanto em linhas, quanto em colunas;</a:t>
            </a:r>
          </a:p>
          <a:p>
            <a:pPr marL="342900" indent="-342900">
              <a:buClr>
                <a:srgbClr val="0077B5"/>
              </a:buClr>
              <a:buFont typeface="+mj-lt"/>
              <a:buAutoNum type="arabicPeriod"/>
            </a:pPr>
            <a:r>
              <a:rPr lang="pt-BR" sz="1600" dirty="0">
                <a:latin typeface="+mj-lt"/>
              </a:rPr>
              <a:t>Diferentes tipos de unidades observacionais, em uma mesma tabela;</a:t>
            </a:r>
          </a:p>
          <a:p>
            <a:pPr marL="342900" indent="-342900">
              <a:buClr>
                <a:srgbClr val="0077B5"/>
              </a:buClr>
              <a:buFont typeface="+mj-lt"/>
              <a:buAutoNum type="arabicPeriod"/>
            </a:pPr>
            <a:r>
              <a:rPr lang="pt-BR" sz="1600" dirty="0">
                <a:latin typeface="+mj-lt"/>
              </a:rPr>
              <a:t>Uma única unidade observacional está armazenada em diferentes tabelas.</a:t>
            </a:r>
          </a:p>
        </p:txBody>
      </p:sp>
      <p:sp>
        <p:nvSpPr>
          <p:cNvPr id="5" name="CaixaDeTexto 4">
            <a:extLst>
              <a:ext uri="{FF2B5EF4-FFF2-40B4-BE49-F238E27FC236}">
                <a16:creationId xmlns:a16="http://schemas.microsoft.com/office/drawing/2014/main" id="{C4EF1F7A-8DB6-1478-54BB-F5985EBFB76C}"/>
              </a:ext>
            </a:extLst>
          </p:cNvPr>
          <p:cNvSpPr txBox="1"/>
          <p:nvPr/>
        </p:nvSpPr>
        <p:spPr>
          <a:xfrm>
            <a:off x="5166437" y="1556692"/>
            <a:ext cx="6093500" cy="461665"/>
          </a:xfrm>
          <a:prstGeom prst="rect">
            <a:avLst/>
          </a:prstGeom>
          <a:noFill/>
        </p:spPr>
        <p:txBody>
          <a:bodyPr wrap="square">
            <a:spAutoFit/>
          </a:bodyPr>
          <a:lstStyle/>
          <a:p>
            <a:r>
              <a:rPr lang="pt-BR" sz="2400" b="1" dirty="0">
                <a:solidFill>
                  <a:srgbClr val="0077B5"/>
                </a:solidFill>
              </a:rPr>
              <a:t>Exemplo</a:t>
            </a:r>
          </a:p>
        </p:txBody>
      </p:sp>
      <p:sp>
        <p:nvSpPr>
          <p:cNvPr id="6" name="CaixaDeTexto 5">
            <a:extLst>
              <a:ext uri="{FF2B5EF4-FFF2-40B4-BE49-F238E27FC236}">
                <a16:creationId xmlns:a16="http://schemas.microsoft.com/office/drawing/2014/main" id="{A398B0EA-37D2-2C50-9620-280FC3EF0D8F}"/>
              </a:ext>
            </a:extLst>
          </p:cNvPr>
          <p:cNvSpPr txBox="1"/>
          <p:nvPr/>
        </p:nvSpPr>
        <p:spPr>
          <a:xfrm>
            <a:off x="5160080" y="4022455"/>
            <a:ext cx="6093500" cy="461665"/>
          </a:xfrm>
          <a:prstGeom prst="rect">
            <a:avLst/>
          </a:prstGeom>
          <a:noFill/>
        </p:spPr>
        <p:txBody>
          <a:bodyPr wrap="square">
            <a:spAutoFit/>
          </a:bodyPr>
          <a:lstStyle/>
          <a:p>
            <a:r>
              <a:rPr lang="pt-BR" sz="2400" b="1" dirty="0">
                <a:solidFill>
                  <a:srgbClr val="0077B5"/>
                </a:solidFill>
              </a:rPr>
              <a:t>Cinco problemas comuns em Dados </a:t>
            </a:r>
            <a:r>
              <a:rPr lang="pt-BR" sz="2400" b="1" dirty="0" err="1">
                <a:solidFill>
                  <a:srgbClr val="0077B5"/>
                </a:solidFill>
              </a:rPr>
              <a:t>Messy</a:t>
            </a:r>
            <a:endParaRPr lang="pt-BR" sz="2400" b="1" dirty="0">
              <a:solidFill>
                <a:srgbClr val="0077B5"/>
              </a:solidFill>
            </a:endParaRPr>
          </a:p>
        </p:txBody>
      </p:sp>
      <p:cxnSp>
        <p:nvCxnSpPr>
          <p:cNvPr id="8" name="Conector reto 7">
            <a:extLst>
              <a:ext uri="{FF2B5EF4-FFF2-40B4-BE49-F238E27FC236}">
                <a16:creationId xmlns:a16="http://schemas.microsoft.com/office/drawing/2014/main" id="{2FEE91D1-C501-AAEF-E900-9E98124BE51D}"/>
              </a:ext>
            </a:extLst>
          </p:cNvPr>
          <p:cNvCxnSpPr/>
          <p:nvPr/>
        </p:nvCxnSpPr>
        <p:spPr>
          <a:xfrm>
            <a:off x="4976735" y="179755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grpSp>
        <p:nvGrpSpPr>
          <p:cNvPr id="45" name="Agrupar 44">
            <a:extLst>
              <a:ext uri="{FF2B5EF4-FFF2-40B4-BE49-F238E27FC236}">
                <a16:creationId xmlns:a16="http://schemas.microsoft.com/office/drawing/2014/main" id="{E7B6B065-1A04-6F2A-3348-E307F29C14FA}"/>
              </a:ext>
            </a:extLst>
          </p:cNvPr>
          <p:cNvGrpSpPr/>
          <p:nvPr/>
        </p:nvGrpSpPr>
        <p:grpSpPr>
          <a:xfrm>
            <a:off x="5878286" y="2035277"/>
            <a:ext cx="5602510" cy="1817364"/>
            <a:chOff x="5878286" y="2035277"/>
            <a:chExt cx="5602510" cy="1817364"/>
          </a:xfrm>
        </p:grpSpPr>
        <p:sp>
          <p:nvSpPr>
            <p:cNvPr id="44" name="Retângulo 43">
              <a:extLst>
                <a:ext uri="{FF2B5EF4-FFF2-40B4-BE49-F238E27FC236}">
                  <a16:creationId xmlns:a16="http://schemas.microsoft.com/office/drawing/2014/main" id="{F7FFAA67-823F-48CE-BD51-F394C612F4EE}"/>
                </a:ext>
              </a:extLst>
            </p:cNvPr>
            <p:cNvSpPr/>
            <p:nvPr/>
          </p:nvSpPr>
          <p:spPr>
            <a:xfrm>
              <a:off x="5878286" y="2035277"/>
              <a:ext cx="5602510" cy="1817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Thoughts on Teaching R and Yet Another Tidyverse Intro | R-bloggers">
              <a:extLst>
                <a:ext uri="{FF2B5EF4-FFF2-40B4-BE49-F238E27FC236}">
                  <a16:creationId xmlns:a16="http://schemas.microsoft.com/office/drawing/2014/main" id="{8FA40DA5-5434-92FA-A25E-F61565A18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46" t="27109" r="13571" b="32587"/>
            <a:stretch/>
          </p:blipFill>
          <p:spPr bwMode="auto">
            <a:xfrm>
              <a:off x="9469516" y="2503304"/>
              <a:ext cx="1690380" cy="122505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942C2A2-2084-6FCA-98B5-225DA4821F93}"/>
                </a:ext>
              </a:extLst>
            </p:cNvPr>
            <p:cNvSpPr txBox="1"/>
            <p:nvPr/>
          </p:nvSpPr>
          <p:spPr>
            <a:xfrm>
              <a:off x="8700594" y="2701269"/>
              <a:ext cx="582256" cy="461665"/>
            </a:xfrm>
            <a:prstGeom prst="rect">
              <a:avLst/>
            </a:prstGeom>
            <a:noFill/>
          </p:spPr>
          <p:txBody>
            <a:bodyPr wrap="square">
              <a:spAutoFit/>
            </a:bodyPr>
            <a:lstStyle/>
            <a:p>
              <a:r>
                <a:rPr lang="pt-BR" sz="2400" b="1" dirty="0">
                  <a:solidFill>
                    <a:srgbClr val="0077B5"/>
                  </a:solidFill>
                </a:rPr>
                <a:t>vs.</a:t>
              </a:r>
            </a:p>
          </p:txBody>
        </p:sp>
        <p:grpSp>
          <p:nvGrpSpPr>
            <p:cNvPr id="13" name="Agrupar 12">
              <a:extLst>
                <a:ext uri="{FF2B5EF4-FFF2-40B4-BE49-F238E27FC236}">
                  <a16:creationId xmlns:a16="http://schemas.microsoft.com/office/drawing/2014/main" id="{A54EEA0E-D12B-C5B7-6DF8-DCFC9BB94D66}"/>
                </a:ext>
              </a:extLst>
            </p:cNvPr>
            <p:cNvGrpSpPr/>
            <p:nvPr/>
          </p:nvGrpSpPr>
          <p:grpSpPr>
            <a:xfrm>
              <a:off x="6077373" y="2546846"/>
              <a:ext cx="2468880" cy="1201590"/>
              <a:chOff x="6077373" y="2533760"/>
              <a:chExt cx="2468880" cy="1201590"/>
            </a:xfrm>
          </p:grpSpPr>
          <p:pic>
            <p:nvPicPr>
              <p:cNvPr id="10" name="Picture 4" descr="Thoughts on Teaching R and Yet Another Tidyverse Intro | R-bloggers">
                <a:extLst>
                  <a:ext uri="{FF2B5EF4-FFF2-40B4-BE49-F238E27FC236}">
                    <a16:creationId xmlns:a16="http://schemas.microsoft.com/office/drawing/2014/main" id="{D44CE567-FB20-D6D2-DF8D-3BB249E5E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 t="47620" r="51452" b="34177"/>
              <a:stretch/>
            </p:blipFill>
            <p:spPr bwMode="auto">
              <a:xfrm>
                <a:off x="6077373" y="3122650"/>
                <a:ext cx="2468880" cy="61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oughts on Teaching R and Yet Another Tidyverse Intro | R-bloggers">
                <a:extLst>
                  <a:ext uri="{FF2B5EF4-FFF2-40B4-BE49-F238E27FC236}">
                    <a16:creationId xmlns:a16="http://schemas.microsoft.com/office/drawing/2014/main" id="{D5AC18BB-DBCB-AA9D-0142-5C4E16472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1" t="28885" r="55160" b="52912"/>
              <a:stretch/>
            </p:blipFill>
            <p:spPr bwMode="auto">
              <a:xfrm>
                <a:off x="6077373" y="2533760"/>
                <a:ext cx="2468880" cy="6127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ixaDeTexto 11">
              <a:extLst>
                <a:ext uri="{FF2B5EF4-FFF2-40B4-BE49-F238E27FC236}">
                  <a16:creationId xmlns:a16="http://schemas.microsoft.com/office/drawing/2014/main" id="{15DC3FBE-4DA3-E360-4D41-6AE09BCBC741}"/>
                </a:ext>
              </a:extLst>
            </p:cNvPr>
            <p:cNvSpPr txBox="1"/>
            <p:nvPr/>
          </p:nvSpPr>
          <p:spPr>
            <a:xfrm>
              <a:off x="6442108" y="2084114"/>
              <a:ext cx="1562036" cy="369332"/>
            </a:xfrm>
            <a:prstGeom prst="rect">
              <a:avLst/>
            </a:prstGeom>
            <a:noFill/>
          </p:spPr>
          <p:txBody>
            <a:bodyPr wrap="square">
              <a:spAutoFit/>
            </a:bodyPr>
            <a:lstStyle/>
            <a:p>
              <a:pPr algn="ctr"/>
              <a:r>
                <a:rPr lang="pt-BR" b="1" dirty="0"/>
                <a:t>Dados </a:t>
              </a:r>
              <a:r>
                <a:rPr lang="pt-BR" b="1" dirty="0" err="1"/>
                <a:t>Messy</a:t>
              </a:r>
              <a:endParaRPr lang="pt-BR" b="1" dirty="0"/>
            </a:p>
          </p:txBody>
        </p:sp>
        <p:sp>
          <p:nvSpPr>
            <p:cNvPr id="14" name="CaixaDeTexto 13">
              <a:extLst>
                <a:ext uri="{FF2B5EF4-FFF2-40B4-BE49-F238E27FC236}">
                  <a16:creationId xmlns:a16="http://schemas.microsoft.com/office/drawing/2014/main" id="{1196226F-1A1E-75BE-D780-2602DB6B445A}"/>
                </a:ext>
              </a:extLst>
            </p:cNvPr>
            <p:cNvSpPr txBox="1"/>
            <p:nvPr/>
          </p:nvSpPr>
          <p:spPr>
            <a:xfrm>
              <a:off x="9469516" y="2084114"/>
              <a:ext cx="1690380" cy="369332"/>
            </a:xfrm>
            <a:prstGeom prst="rect">
              <a:avLst/>
            </a:prstGeom>
            <a:noFill/>
          </p:spPr>
          <p:txBody>
            <a:bodyPr wrap="square">
              <a:spAutoFit/>
            </a:bodyPr>
            <a:lstStyle/>
            <a:p>
              <a:pPr algn="ctr"/>
              <a:r>
                <a:rPr lang="pt-BR" b="1" dirty="0"/>
                <a:t>Dados </a:t>
              </a:r>
              <a:r>
                <a:rPr lang="pt-BR" b="1" dirty="0" err="1"/>
                <a:t>Tidy</a:t>
              </a:r>
              <a:endParaRPr lang="pt-BR" b="1" dirty="0"/>
            </a:p>
          </p:txBody>
        </p:sp>
      </p:grpSp>
      <p:sp>
        <p:nvSpPr>
          <p:cNvPr id="15" name="CaixaDeTexto 14">
            <a:extLst>
              <a:ext uri="{FF2B5EF4-FFF2-40B4-BE49-F238E27FC236}">
                <a16:creationId xmlns:a16="http://schemas.microsoft.com/office/drawing/2014/main" id="{6391B3EF-B647-5868-C8B9-4F21D25B5634}"/>
              </a:ext>
            </a:extLst>
          </p:cNvPr>
          <p:cNvSpPr txBox="1"/>
          <p:nvPr/>
        </p:nvSpPr>
        <p:spPr>
          <a:xfrm>
            <a:off x="932063" y="1678341"/>
            <a:ext cx="4615858" cy="461665"/>
          </a:xfrm>
          <a:prstGeom prst="rect">
            <a:avLst/>
          </a:prstGeom>
          <a:noFill/>
        </p:spPr>
        <p:txBody>
          <a:bodyPr wrap="square">
            <a:spAutoFit/>
          </a:bodyPr>
          <a:lstStyle/>
          <a:p>
            <a:r>
              <a:rPr lang="pt-BR" sz="2400" b="1" dirty="0">
                <a:solidFill>
                  <a:srgbClr val="0077B5"/>
                </a:solidFill>
              </a:rPr>
              <a:t>Dados </a:t>
            </a:r>
            <a:r>
              <a:rPr lang="pt-BR" sz="2400" b="1" dirty="0" err="1">
                <a:solidFill>
                  <a:srgbClr val="0077B5"/>
                </a:solidFill>
              </a:rPr>
              <a:t>tidy</a:t>
            </a:r>
            <a:endParaRPr lang="pt-BR" sz="2400" b="1" dirty="0">
              <a:solidFill>
                <a:srgbClr val="0077B5"/>
              </a:solidFill>
            </a:endParaRPr>
          </a:p>
        </p:txBody>
      </p:sp>
      <p:pic>
        <p:nvPicPr>
          <p:cNvPr id="16" name="Picture 6" descr="Assignment pipe — %&lt;&gt;% • magrittr">
            <a:extLst>
              <a:ext uri="{FF2B5EF4-FFF2-40B4-BE49-F238E27FC236}">
                <a16:creationId xmlns:a16="http://schemas.microsoft.com/office/drawing/2014/main" id="{940EEA11-00EB-5BBB-2455-1F522D64A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73" y="3996292"/>
            <a:ext cx="62158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94D7CAE-C087-E37C-B08E-57CA04B113B8}"/>
              </a:ext>
            </a:extLst>
          </p:cNvPr>
          <p:cNvSpPr txBox="1"/>
          <p:nvPr/>
        </p:nvSpPr>
        <p:spPr>
          <a:xfrm>
            <a:off x="5643413" y="6522870"/>
            <a:ext cx="5139548" cy="246221"/>
          </a:xfrm>
          <a:prstGeom prst="rect">
            <a:avLst/>
          </a:prstGeom>
          <a:noFill/>
        </p:spPr>
        <p:txBody>
          <a:bodyPr wrap="none" rtlCol="0">
            <a:spAutoFit/>
          </a:bodyPr>
          <a:lstStyle/>
          <a:p>
            <a:pPr lvl="0" algn="ctr">
              <a:defRPr/>
            </a:pPr>
            <a:r>
              <a:rPr lang="pt-BR" sz="1000" dirty="0">
                <a:solidFill>
                  <a:prstClr val="black"/>
                </a:solidFill>
              </a:rPr>
              <a:t>Ref.:  </a:t>
            </a:r>
            <a:r>
              <a:rPr lang="pt-BR" sz="1000" dirty="0">
                <a:solidFill>
                  <a:prstClr val="black"/>
                </a:solidFill>
                <a:hlinkClick r:id="rId6"/>
              </a:rPr>
              <a:t>https://escoladedados.org/tutoriais/tidy-data-dados-arrumados-e-5-problemas-comuns/</a:t>
            </a:r>
            <a:r>
              <a:rPr lang="pt-BR" sz="1000" dirty="0">
                <a:solidFill>
                  <a:prstClr val="black"/>
                </a:solidFill>
              </a:rPr>
              <a:t> </a:t>
            </a:r>
            <a:endParaRPr kumimoji="0" lang="en-US" sz="1000" b="0" i="0" u="none" strike="noStrike" kern="1200" cap="none" spc="0" normalizeH="0" baseline="0" noProof="0" dirty="0">
              <a:ln>
                <a:noFill/>
              </a:ln>
              <a:solidFill>
                <a:prstClr val="black"/>
              </a:solidFill>
              <a:effectLst/>
              <a:uLnTx/>
              <a:uFillTx/>
              <a:latin typeface="Calibri" panose="020F0502020204030204"/>
            </a:endParaRPr>
          </a:p>
        </p:txBody>
      </p:sp>
      <p:sp>
        <p:nvSpPr>
          <p:cNvPr id="18" name="CaixaDeTexto 17">
            <a:extLst>
              <a:ext uri="{FF2B5EF4-FFF2-40B4-BE49-F238E27FC236}">
                <a16:creationId xmlns:a16="http://schemas.microsoft.com/office/drawing/2014/main" id="{8FCB6A3B-12A3-1E46-D0AF-F2EE8AD1B655}"/>
              </a:ext>
            </a:extLst>
          </p:cNvPr>
          <p:cNvSpPr txBox="1"/>
          <p:nvPr/>
        </p:nvSpPr>
        <p:spPr>
          <a:xfrm>
            <a:off x="816656" y="4102682"/>
            <a:ext cx="3588893" cy="461665"/>
          </a:xfrm>
          <a:prstGeom prst="rect">
            <a:avLst/>
          </a:prstGeom>
          <a:noFill/>
        </p:spPr>
        <p:txBody>
          <a:bodyPr wrap="square">
            <a:spAutoFit/>
          </a:bodyPr>
          <a:lstStyle/>
          <a:p>
            <a:r>
              <a:rPr lang="pt-BR" sz="2400" b="1" dirty="0">
                <a:solidFill>
                  <a:srgbClr val="0077B5"/>
                </a:solidFill>
              </a:rPr>
              <a:t>O operador </a:t>
            </a:r>
            <a:r>
              <a:rPr lang="pt-BR" sz="2400" b="1" dirty="0" err="1">
                <a:solidFill>
                  <a:srgbClr val="0077B5"/>
                </a:solidFill>
              </a:rPr>
              <a:t>pipe</a:t>
            </a:r>
            <a:r>
              <a:rPr lang="pt-BR" sz="2400" b="1" dirty="0">
                <a:solidFill>
                  <a:srgbClr val="0077B5"/>
                </a:solidFill>
              </a:rPr>
              <a:t> (%&gt;%)</a:t>
            </a:r>
          </a:p>
        </p:txBody>
      </p:sp>
      <p:pic>
        <p:nvPicPr>
          <p:cNvPr id="19" name="Picture 2" descr="R Packages - RStudio">
            <a:extLst>
              <a:ext uri="{FF2B5EF4-FFF2-40B4-BE49-F238E27FC236}">
                <a16:creationId xmlns:a16="http://schemas.microsoft.com/office/drawing/2014/main" id="{CA2FF8C3-4E16-BD16-8D06-52CE3949E14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94064" y="1587188"/>
            <a:ext cx="623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Agrupar 37">
            <a:extLst>
              <a:ext uri="{FF2B5EF4-FFF2-40B4-BE49-F238E27FC236}">
                <a16:creationId xmlns:a16="http://schemas.microsoft.com/office/drawing/2014/main" id="{C4C03A00-69B8-E9A2-6924-E29076DEECC2}"/>
              </a:ext>
            </a:extLst>
          </p:cNvPr>
          <p:cNvGrpSpPr/>
          <p:nvPr/>
        </p:nvGrpSpPr>
        <p:grpSpPr>
          <a:xfrm>
            <a:off x="1157416" y="4773942"/>
            <a:ext cx="2275263" cy="1799798"/>
            <a:chOff x="1157416" y="4773942"/>
            <a:chExt cx="2275263" cy="1799798"/>
          </a:xfrm>
        </p:grpSpPr>
        <p:pic>
          <p:nvPicPr>
            <p:cNvPr id="23" name="Imagem 22">
              <a:extLst>
                <a:ext uri="{FF2B5EF4-FFF2-40B4-BE49-F238E27FC236}">
                  <a16:creationId xmlns:a16="http://schemas.microsoft.com/office/drawing/2014/main" id="{1469F1AD-62C0-6942-A76D-0901E7C6C8A2}"/>
                </a:ext>
              </a:extLst>
            </p:cNvPr>
            <p:cNvPicPr>
              <a:picLocks noChangeAspect="1"/>
            </p:cNvPicPr>
            <p:nvPr/>
          </p:nvPicPr>
          <p:blipFill rotWithShape="1">
            <a:blip r:embed="rId9"/>
            <a:srcRect r="27112" b="-4972"/>
            <a:stretch/>
          </p:blipFill>
          <p:spPr>
            <a:xfrm>
              <a:off x="1157416" y="4773942"/>
              <a:ext cx="2275262" cy="547403"/>
            </a:xfrm>
            <a:prstGeom prst="rect">
              <a:avLst/>
            </a:prstGeom>
          </p:spPr>
        </p:pic>
        <p:pic>
          <p:nvPicPr>
            <p:cNvPr id="36" name="Imagem 35">
              <a:extLst>
                <a:ext uri="{FF2B5EF4-FFF2-40B4-BE49-F238E27FC236}">
                  <a16:creationId xmlns:a16="http://schemas.microsoft.com/office/drawing/2014/main" id="{7E6DE85F-6D5F-42B5-591B-0E1E50B61D06}"/>
                </a:ext>
              </a:extLst>
            </p:cNvPr>
            <p:cNvPicPr>
              <a:picLocks noChangeAspect="1"/>
            </p:cNvPicPr>
            <p:nvPr/>
          </p:nvPicPr>
          <p:blipFill rotWithShape="1">
            <a:blip r:embed="rId10"/>
            <a:srcRect t="3739" r="27281"/>
            <a:stretch/>
          </p:blipFill>
          <p:spPr>
            <a:xfrm>
              <a:off x="1196996" y="5450236"/>
              <a:ext cx="2235683" cy="1123504"/>
            </a:xfrm>
            <a:prstGeom prst="rect">
              <a:avLst/>
            </a:prstGeom>
          </p:spPr>
        </p:pic>
      </p:grpSp>
    </p:spTree>
    <p:extLst>
      <p:ext uri="{BB962C8B-B14F-4D97-AF65-F5344CB8AC3E}">
        <p14:creationId xmlns:p14="http://schemas.microsoft.com/office/powerpoint/2010/main" val="37218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8FF3A8F9-2331-1AD1-3C75-D093E43B526E}"/>
              </a:ext>
            </a:extLst>
          </p:cNvPr>
          <p:cNvSpPr txBox="1"/>
          <p:nvPr/>
        </p:nvSpPr>
        <p:spPr>
          <a:xfrm>
            <a:off x="116102" y="4611887"/>
            <a:ext cx="4346703" cy="738664"/>
          </a:xfrm>
          <a:prstGeom prst="rect">
            <a:avLst/>
          </a:prstGeom>
          <a:noFill/>
        </p:spPr>
        <p:txBody>
          <a:bodyPr wrap="non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400" dirty="0">
                <a:solidFill>
                  <a:prstClr val="black"/>
                </a:solidFill>
              </a:rPr>
              <a:t>Para conhecer as bibliotecas instaladas com ao tidyverse:</a:t>
            </a:r>
          </a:p>
          <a:p>
            <a:pPr lvl="0">
              <a:defRPr/>
            </a:pPr>
            <a:endParaRPr kumimoji="0" lang="pt-BR" sz="1400" b="0" i="0" u="none" strike="noStrike" kern="1200" cap="none" spc="0" normalizeH="0" baseline="0" noProof="0" dirty="0">
              <a:ln>
                <a:noFill/>
              </a:ln>
              <a:solidFill>
                <a:prstClr val="black"/>
              </a:solidFill>
              <a:effectLst/>
              <a:uLnTx/>
              <a:uFillTx/>
              <a:latin typeface="Calibri" panose="020F0502020204030204"/>
            </a:endParaRPr>
          </a:p>
          <a:p>
            <a:pPr lvl="0">
              <a:defRPr/>
            </a:pPr>
            <a:endParaRPr lang="pt-BR" sz="1400" dirty="0">
              <a:solidFill>
                <a:prstClr val="black"/>
              </a:solidFill>
            </a:endParaRPr>
          </a:p>
        </p:txBody>
      </p:sp>
      <p:pic>
        <p:nvPicPr>
          <p:cNvPr id="15" name="Imagem 14">
            <a:extLst>
              <a:ext uri="{FF2B5EF4-FFF2-40B4-BE49-F238E27FC236}">
                <a16:creationId xmlns:a16="http://schemas.microsoft.com/office/drawing/2014/main" id="{5319274D-5C4C-C2D0-8C05-D1FE56EDDE05}"/>
              </a:ext>
            </a:extLst>
          </p:cNvPr>
          <p:cNvPicPr>
            <a:picLocks noChangeAspect="1"/>
          </p:cNvPicPr>
          <p:nvPr/>
        </p:nvPicPr>
        <p:blipFill>
          <a:blip r:embed="rId3"/>
          <a:stretch>
            <a:fillRect/>
          </a:stretch>
        </p:blipFill>
        <p:spPr>
          <a:xfrm>
            <a:off x="514646" y="5839261"/>
            <a:ext cx="2610214" cy="857370"/>
          </a:xfrm>
          <a:prstGeom prst="rect">
            <a:avLst/>
          </a:prstGeom>
        </p:spPr>
      </p:pic>
      <p:pic>
        <p:nvPicPr>
          <p:cNvPr id="17" name="Imagem 16">
            <a:extLst>
              <a:ext uri="{FF2B5EF4-FFF2-40B4-BE49-F238E27FC236}">
                <a16:creationId xmlns:a16="http://schemas.microsoft.com/office/drawing/2014/main" id="{1D5933B5-553E-86AC-1117-B5A26E304027}"/>
              </a:ext>
            </a:extLst>
          </p:cNvPr>
          <p:cNvPicPr>
            <a:picLocks noChangeAspect="1"/>
          </p:cNvPicPr>
          <p:nvPr/>
        </p:nvPicPr>
        <p:blipFill rotWithShape="1">
          <a:blip r:embed="rId4"/>
          <a:srcRect t="14335"/>
          <a:stretch/>
        </p:blipFill>
        <p:spPr>
          <a:xfrm>
            <a:off x="501946" y="4981220"/>
            <a:ext cx="2520000" cy="152383"/>
          </a:xfrm>
          <a:prstGeom prst="rect">
            <a:avLst/>
          </a:prstGeom>
        </p:spPr>
      </p:pic>
      <p:sp>
        <p:nvSpPr>
          <p:cNvPr id="18" name="CaixaDeTexto 17">
            <a:extLst>
              <a:ext uri="{FF2B5EF4-FFF2-40B4-BE49-F238E27FC236}">
                <a16:creationId xmlns:a16="http://schemas.microsoft.com/office/drawing/2014/main" id="{0D62928E-0BC3-37B5-AC98-55644C2D51FB}"/>
              </a:ext>
            </a:extLst>
          </p:cNvPr>
          <p:cNvSpPr txBox="1"/>
          <p:nvPr/>
        </p:nvSpPr>
        <p:spPr>
          <a:xfrm>
            <a:off x="116103" y="5284927"/>
            <a:ext cx="5733154" cy="738664"/>
          </a:xfrm>
          <a:prstGeom prst="rect">
            <a:avLst/>
          </a:prstGeom>
          <a:noFill/>
        </p:spPr>
        <p:txBody>
          <a:bodyPr wrap="square" rtlCol="0">
            <a:spAutoFit/>
          </a:bodyPr>
          <a:lstStyle/>
          <a:p>
            <a:pPr lvl="0">
              <a:defRPr/>
            </a:pPr>
            <a:r>
              <a:rPr lang="pt-BR" sz="1400" dirty="0">
                <a:solidFill>
                  <a:prstClr val="black"/>
                </a:solidFill>
              </a:rPr>
              <a:t>Contudo ao carregar o meta-pacote tidyverse, você observará na mensagem que apenas algumas das bibliotecas são carregadas, as bibliotecas core:</a:t>
            </a:r>
          </a:p>
          <a:p>
            <a:pPr lvl="0">
              <a:defRPr/>
            </a:pPr>
            <a:endParaRPr lang="pt-BR" sz="1400" dirty="0">
              <a:solidFill>
                <a:prstClr val="black"/>
              </a:solidFill>
            </a:endParaRPr>
          </a:p>
        </p:txBody>
      </p:sp>
      <p:pic>
        <p:nvPicPr>
          <p:cNvPr id="22" name="Imagem 21" descr="Diagrama&#10;&#10;Descrição gerada automaticamente">
            <a:extLst>
              <a:ext uri="{FF2B5EF4-FFF2-40B4-BE49-F238E27FC236}">
                <a16:creationId xmlns:a16="http://schemas.microsoft.com/office/drawing/2014/main" id="{A759A37A-A3BC-93F5-8CD7-062F85566213}"/>
              </a:ext>
            </a:extLst>
          </p:cNvPr>
          <p:cNvPicPr>
            <a:picLocks noChangeAspect="1"/>
          </p:cNvPicPr>
          <p:nvPr/>
        </p:nvPicPr>
        <p:blipFill>
          <a:blip r:embed="rId5"/>
          <a:stretch>
            <a:fillRect/>
          </a:stretch>
        </p:blipFill>
        <p:spPr>
          <a:xfrm>
            <a:off x="6717320" y="2571730"/>
            <a:ext cx="5039428" cy="3696216"/>
          </a:xfrm>
          <a:prstGeom prst="rect">
            <a:avLst/>
          </a:prstGeom>
        </p:spPr>
      </p:pic>
      <p:sp>
        <p:nvSpPr>
          <p:cNvPr id="23" name="CaixaDeTexto 22">
            <a:extLst>
              <a:ext uri="{FF2B5EF4-FFF2-40B4-BE49-F238E27FC236}">
                <a16:creationId xmlns:a16="http://schemas.microsoft.com/office/drawing/2014/main" id="{6303B26A-0D4D-52CD-71B2-378A4CDD9C40}"/>
              </a:ext>
            </a:extLst>
          </p:cNvPr>
          <p:cNvSpPr txBox="1"/>
          <p:nvPr/>
        </p:nvSpPr>
        <p:spPr>
          <a:xfrm>
            <a:off x="6359938" y="1536451"/>
            <a:ext cx="5396810" cy="830997"/>
          </a:xfrm>
          <a:prstGeom prst="rect">
            <a:avLst/>
          </a:prstGeom>
          <a:noFill/>
        </p:spPr>
        <p:txBody>
          <a:bodyPr wrap="square">
            <a:spAutoFit/>
          </a:bodyPr>
          <a:lstStyle/>
          <a:p>
            <a:r>
              <a:rPr lang="pt-BR" sz="2400" b="1" dirty="0">
                <a:solidFill>
                  <a:srgbClr val="0077B5"/>
                </a:solidFill>
              </a:rPr>
              <a:t>Bibliotecas tidyverse e o </a:t>
            </a:r>
          </a:p>
          <a:p>
            <a:r>
              <a:rPr lang="pt-BR" sz="2400" b="1" dirty="0">
                <a:solidFill>
                  <a:srgbClr val="0077B5"/>
                </a:solidFill>
              </a:rPr>
              <a:t>ciclo de análise da Ciência de Dados </a:t>
            </a:r>
          </a:p>
        </p:txBody>
      </p:sp>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6"/>
          <a:stretch>
            <a:fillRect/>
          </a:stretch>
        </p:blipFill>
        <p:spPr>
          <a:xfrm>
            <a:off x="648729" y="1536451"/>
            <a:ext cx="4667902" cy="2900768"/>
          </a:xfrm>
          <a:prstGeom prst="rect">
            <a:avLst/>
          </a:prstGeom>
          <a:ln>
            <a:solidFill>
              <a:schemeClr val="bg1">
                <a:lumMod val="85000"/>
              </a:schemeClr>
            </a:solidFill>
          </a:ln>
        </p:spPr>
      </p:pic>
      <p:cxnSp>
        <p:nvCxnSpPr>
          <p:cNvPr id="3" name="Conector reto 2">
            <a:extLst>
              <a:ext uri="{FF2B5EF4-FFF2-40B4-BE49-F238E27FC236}">
                <a16:creationId xmlns:a16="http://schemas.microsoft.com/office/drawing/2014/main" id="{2D196127-6AC9-31AF-4799-2F2389C172EA}"/>
              </a:ext>
            </a:extLst>
          </p:cNvPr>
          <p:cNvCxnSpPr/>
          <p:nvPr/>
        </p:nvCxnSpPr>
        <p:spPr>
          <a:xfrm>
            <a:off x="6268506" y="1841468"/>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E6A77DC7-9A9C-445A-AB0C-230B78E33C0A}"/>
              </a:ext>
            </a:extLst>
          </p:cNvPr>
          <p:cNvSpPr>
            <a:spLocks noGrp="1"/>
          </p:cNvSpPr>
          <p:nvPr>
            <p:ph type="title"/>
          </p:nvPr>
        </p:nvSpPr>
        <p:spPr/>
        <p:txBody>
          <a:bodyPr/>
          <a:lstStyle/>
          <a:p>
            <a:r>
              <a:rPr lang="pt-BR" dirty="0"/>
              <a:t>Tidyverse e seus pacotes</a:t>
            </a:r>
          </a:p>
        </p:txBody>
      </p:sp>
    </p:spTree>
    <p:extLst>
      <p:ext uri="{BB962C8B-B14F-4D97-AF65-F5344CB8AC3E}">
        <p14:creationId xmlns:p14="http://schemas.microsoft.com/office/powerpoint/2010/main" val="4019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Pacotes</a:t>
            </a:r>
            <a:r>
              <a:rPr lang="en-US" dirty="0"/>
              <a:t> </a:t>
            </a:r>
            <a:r>
              <a:rPr lang="en-US" dirty="0" err="1"/>
              <a:t>Tidyverse</a:t>
            </a:r>
            <a:r>
              <a:rPr lang="en-US" dirty="0"/>
              <a:t> </a:t>
            </a:r>
            <a:r>
              <a:rPr lang="pt-BR" dirty="0"/>
              <a:t>e a </a:t>
            </a:r>
            <a:r>
              <a:rPr lang="en-US" dirty="0"/>
              <a:t>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spTree>
    <p:extLst>
      <p:ext uri="{BB962C8B-B14F-4D97-AF65-F5344CB8AC3E}">
        <p14:creationId xmlns:p14="http://schemas.microsoft.com/office/powerpoint/2010/main" val="12857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CDC596C7-FA18-3687-8C94-389AA9444458}"/>
              </a:ext>
            </a:extLst>
          </p:cNvPr>
          <p:cNvPicPr>
            <a:picLocks noChangeAspect="1"/>
          </p:cNvPicPr>
          <p:nvPr/>
        </p:nvPicPr>
        <p:blipFill>
          <a:blip r:embed="rId3"/>
          <a:stretch>
            <a:fillRect/>
          </a:stretch>
        </p:blipFill>
        <p:spPr>
          <a:xfrm>
            <a:off x="720402" y="1965523"/>
            <a:ext cx="5445740" cy="3192330"/>
          </a:xfrm>
          <a:prstGeom prst="rect">
            <a:avLst/>
          </a:prstGeom>
        </p:spPr>
      </p:pic>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94" r="-1874"/>
          <a:stretch/>
        </p:blipFill>
        <p:spPr bwMode="auto">
          <a:xfrm>
            <a:off x="7375058" y="2708074"/>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1626" y="1414678"/>
            <a:ext cx="3808036" cy="286448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450DC63B-8DC0-FEE2-25DE-6E3047AA264B}"/>
              </a:ext>
            </a:extLst>
          </p:cNvPr>
          <p:cNvSpPr/>
          <p:nvPr/>
        </p:nvSpPr>
        <p:spPr>
          <a:xfrm>
            <a:off x="4742851" y="2217550"/>
            <a:ext cx="1600139" cy="3959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Inspeções</a:t>
            </a:r>
            <a:r>
              <a:rPr lang="en-US" dirty="0"/>
              <a:t> </a:t>
            </a:r>
            <a:r>
              <a:rPr lang="en-US" dirty="0" err="1"/>
              <a:t>Iniciais</a:t>
            </a:r>
            <a:endParaRPr lang="en-US" dirty="0"/>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552" y="2637042"/>
            <a:ext cx="2880000" cy="329142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nspection, Comparison and Visualisation of Data Frames ...">
            <a:extLst>
              <a:ext uri="{FF2B5EF4-FFF2-40B4-BE49-F238E27FC236}">
                <a16:creationId xmlns:a16="http://schemas.microsoft.com/office/drawing/2014/main" id="{44CA76E0-8352-9136-1ABB-EE524BF54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139" y="265234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grpSp>
        <p:nvGrpSpPr>
          <p:cNvPr id="26" name="Agrupar 25">
            <a:extLst>
              <a:ext uri="{FF2B5EF4-FFF2-40B4-BE49-F238E27FC236}">
                <a16:creationId xmlns:a16="http://schemas.microsoft.com/office/drawing/2014/main" id="{DEC3D063-35BF-2387-5C6F-30DD5FC6C0BD}"/>
              </a:ext>
            </a:extLst>
          </p:cNvPr>
          <p:cNvGrpSpPr/>
          <p:nvPr/>
        </p:nvGrpSpPr>
        <p:grpSpPr>
          <a:xfrm>
            <a:off x="1966573" y="2223051"/>
            <a:ext cx="1080000" cy="1080000"/>
            <a:chOff x="814660" y="4757900"/>
            <a:chExt cx="1080000" cy="1080000"/>
          </a:xfrm>
        </p:grpSpPr>
        <p:pic>
          <p:nvPicPr>
            <p:cNvPr id="16" name="Picture 2" descr="RStudio sticker | RStudio swag">
              <a:extLst>
                <a:ext uri="{FF2B5EF4-FFF2-40B4-BE49-F238E27FC236}">
                  <a16:creationId xmlns:a16="http://schemas.microsoft.com/office/drawing/2014/main" id="{BA2919FA-2084-F379-86A8-8325A0BF4464}"/>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22" descr="Ponto de interrogação com preenchimento sólido">
              <a:extLst>
                <a:ext uri="{FF2B5EF4-FFF2-40B4-BE49-F238E27FC236}">
                  <a16:creationId xmlns:a16="http://schemas.microsoft.com/office/drawing/2014/main" id="{06403C3A-C0DF-47FD-951D-1DB2735BA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spTree>
    <p:extLst>
      <p:ext uri="{BB962C8B-B14F-4D97-AF65-F5344CB8AC3E}">
        <p14:creationId xmlns:p14="http://schemas.microsoft.com/office/powerpoint/2010/main" val="2386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C6003737-C9E4-C311-10CF-7393D2399B0A}"/>
              </a:ext>
            </a:extLst>
          </p:cNvPr>
          <p:cNvSpPr/>
          <p:nvPr/>
        </p:nvSpPr>
        <p:spPr>
          <a:xfrm>
            <a:off x="643685" y="4600994"/>
            <a:ext cx="7614838" cy="1269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itle 1"/>
          <p:cNvSpPr>
            <a:spLocks noGrp="1"/>
          </p:cNvSpPr>
          <p:nvPr>
            <p:ph type="title"/>
          </p:nvPr>
        </p:nvSpPr>
        <p:spPr/>
        <p:txBody>
          <a:bodyPr>
            <a:normAutofit/>
          </a:bodyPr>
          <a:lstStyle/>
          <a:p>
            <a:r>
              <a:rPr lang="en-US" dirty="0" err="1"/>
              <a:t>Tipos</a:t>
            </a:r>
            <a:r>
              <a:rPr lang="en-US" dirty="0"/>
              <a:t> de Dados (</a:t>
            </a:r>
            <a:r>
              <a:rPr lang="en-US" dirty="0" err="1"/>
              <a:t>conceito</a:t>
            </a:r>
            <a:r>
              <a:rPr lang="en-US" dirty="0"/>
              <a:t> </a:t>
            </a:r>
            <a:r>
              <a:rPr lang="en-US" dirty="0" err="1"/>
              <a:t>estatístico</a:t>
            </a:r>
            <a:r>
              <a:rPr lang="en-US" dirty="0"/>
              <a:t>)</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098940"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discreta</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5703471"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3643065"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597938" y="4636966"/>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9596850" y="2795970"/>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943416"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nominal</a:t>
            </a:r>
          </a:p>
        </p:txBody>
      </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6401131" y="2868925"/>
            <a:ext cx="108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2774172" y="2870826"/>
            <a:ext cx="108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categórica</a:t>
            </a:r>
          </a:p>
        </p:txBody>
      </p:sp>
      <p:cxnSp>
        <p:nvCxnSpPr>
          <p:cNvPr id="5" name="Conector de Seta Reta 4">
            <a:extLst>
              <a:ext uri="{FF2B5EF4-FFF2-40B4-BE49-F238E27FC236}">
                <a16:creationId xmlns:a16="http://schemas.microsoft.com/office/drawing/2014/main" id="{DCB61268-BB7B-F730-54A9-F814E31065C0}"/>
              </a:ext>
            </a:extLst>
          </p:cNvPr>
          <p:cNvCxnSpPr>
            <a:cxnSpLocks/>
            <a:stCxn id="106" idx="2"/>
            <a:endCxn id="18" idx="0"/>
          </p:cNvCxnSpPr>
          <p:nvPr/>
        </p:nvCxnSpPr>
        <p:spPr>
          <a:xfrm>
            <a:off x="3314172" y="3230826"/>
            <a:ext cx="868893"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03D62E8-A783-8F17-51E7-02E57A35B636}"/>
              </a:ext>
            </a:extLst>
          </p:cNvPr>
          <p:cNvCxnSpPr>
            <a:cxnSpLocks/>
            <a:stCxn id="106" idx="2"/>
            <a:endCxn id="29" idx="0"/>
          </p:cNvCxnSpPr>
          <p:nvPr/>
        </p:nvCxnSpPr>
        <p:spPr>
          <a:xfrm flipH="1">
            <a:off x="2483416" y="3230826"/>
            <a:ext cx="830756"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1452F38-1BB3-8419-F032-4AEC2690B00D}"/>
              </a:ext>
            </a:extLst>
          </p:cNvPr>
          <p:cNvCxnSpPr>
            <a:cxnSpLocks/>
            <a:stCxn id="105" idx="2"/>
            <a:endCxn id="17" idx="0"/>
          </p:cNvCxnSpPr>
          <p:nvPr/>
        </p:nvCxnSpPr>
        <p:spPr>
          <a:xfrm flipH="1">
            <a:off x="6243471" y="3228925"/>
            <a:ext cx="697660"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76DA38DE-AD5C-C9C6-1336-6B5DE37F318A}"/>
              </a:ext>
            </a:extLst>
          </p:cNvPr>
          <p:cNvCxnSpPr>
            <a:cxnSpLocks/>
            <a:stCxn id="105" idx="2"/>
            <a:endCxn id="15" idx="0"/>
          </p:cNvCxnSpPr>
          <p:nvPr/>
        </p:nvCxnSpPr>
        <p:spPr>
          <a:xfrm>
            <a:off x="6941131" y="3228925"/>
            <a:ext cx="697809"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4EE32A71-5FE3-F007-6A63-5302F14A015B}"/>
              </a:ext>
            </a:extLst>
          </p:cNvPr>
          <p:cNvSpPr txBox="1"/>
          <p:nvPr/>
        </p:nvSpPr>
        <p:spPr>
          <a:xfrm>
            <a:off x="1923248"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4" name="CaixaDeTexto 3">
            <a:extLst>
              <a:ext uri="{FF2B5EF4-FFF2-40B4-BE49-F238E27FC236}">
                <a16:creationId xmlns:a16="http://schemas.microsoft.com/office/drawing/2014/main" id="{34FFC2A6-8929-C3A5-6D10-195B23C80D48}"/>
              </a:ext>
            </a:extLst>
          </p:cNvPr>
          <p:cNvSpPr txBox="1"/>
          <p:nvPr/>
        </p:nvSpPr>
        <p:spPr>
          <a:xfrm>
            <a:off x="3671606"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6" name="CaixaDeTexto 5">
            <a:extLst>
              <a:ext uri="{FF2B5EF4-FFF2-40B4-BE49-F238E27FC236}">
                <a16:creationId xmlns:a16="http://schemas.microsoft.com/office/drawing/2014/main" id="{94BD65F1-94F4-9F29-EFE2-662DFB8EDEAF}"/>
              </a:ext>
            </a:extLst>
          </p:cNvPr>
          <p:cNvSpPr txBox="1"/>
          <p:nvPr/>
        </p:nvSpPr>
        <p:spPr>
          <a:xfrm>
            <a:off x="570654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7" name="CaixaDeTexto 6">
            <a:extLst>
              <a:ext uri="{FF2B5EF4-FFF2-40B4-BE49-F238E27FC236}">
                <a16:creationId xmlns:a16="http://schemas.microsoft.com/office/drawing/2014/main" id="{C80612E6-690C-20A5-386D-C216365521E6}"/>
              </a:ext>
            </a:extLst>
          </p:cNvPr>
          <p:cNvSpPr txBox="1"/>
          <p:nvPr/>
        </p:nvSpPr>
        <p:spPr>
          <a:xfrm>
            <a:off x="720612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8" name="CaixaDeTexto 7">
            <a:extLst>
              <a:ext uri="{FF2B5EF4-FFF2-40B4-BE49-F238E27FC236}">
                <a16:creationId xmlns:a16="http://schemas.microsoft.com/office/drawing/2014/main" id="{B851268B-95D1-F4B6-64F1-7C87BCE1ADD4}"/>
              </a:ext>
            </a:extLst>
          </p:cNvPr>
          <p:cNvSpPr txBox="1"/>
          <p:nvPr/>
        </p:nvSpPr>
        <p:spPr>
          <a:xfrm>
            <a:off x="9754697" y="3230826"/>
            <a:ext cx="1284416"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Dia-mês-ano</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1" name="CaixaDeTexto 10">
            <a:extLst>
              <a:ext uri="{FF2B5EF4-FFF2-40B4-BE49-F238E27FC236}">
                <a16:creationId xmlns:a16="http://schemas.microsoft.com/office/drawing/2014/main" id="{4577B036-D411-8400-10E5-2CB4C4C880EB}"/>
              </a:ext>
            </a:extLst>
          </p:cNvPr>
          <p:cNvSpPr txBox="1"/>
          <p:nvPr/>
        </p:nvSpPr>
        <p:spPr>
          <a:xfrm>
            <a:off x="694920" y="4686288"/>
            <a:ext cx="1052403"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Exemplos:</a:t>
            </a:r>
          </a:p>
        </p:txBody>
      </p:sp>
      <p:sp>
        <p:nvSpPr>
          <p:cNvPr id="14" name="CaixaDeTexto 13">
            <a:extLst>
              <a:ext uri="{FF2B5EF4-FFF2-40B4-BE49-F238E27FC236}">
                <a16:creationId xmlns:a16="http://schemas.microsoft.com/office/drawing/2014/main" id="{37BFB32D-4E8A-00A7-ABD5-350951627E86}"/>
              </a:ext>
            </a:extLst>
          </p:cNvPr>
          <p:cNvSpPr txBox="1"/>
          <p:nvPr/>
        </p:nvSpPr>
        <p:spPr>
          <a:xfrm>
            <a:off x="9735646" y="5026509"/>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9" name="CaixaDeTexto 18">
            <a:extLst>
              <a:ext uri="{FF2B5EF4-FFF2-40B4-BE49-F238E27FC236}">
                <a16:creationId xmlns:a16="http://schemas.microsoft.com/office/drawing/2014/main" id="{E288A79D-6BFF-BD02-4F73-BEB92F3C7B21}"/>
              </a:ext>
            </a:extLst>
          </p:cNvPr>
          <p:cNvSpPr txBox="1"/>
          <p:nvPr/>
        </p:nvSpPr>
        <p:spPr>
          <a:xfrm>
            <a:off x="466243" y="1804636"/>
            <a:ext cx="4615858" cy="461665"/>
          </a:xfrm>
          <a:prstGeom prst="rect">
            <a:avLst/>
          </a:prstGeom>
          <a:noFill/>
        </p:spPr>
        <p:txBody>
          <a:bodyPr wrap="square">
            <a:spAutoFit/>
          </a:bodyPr>
          <a:lstStyle/>
          <a:p>
            <a:r>
              <a:rPr lang="pt-BR" sz="2400" b="1" dirty="0">
                <a:solidFill>
                  <a:srgbClr val="0077B5"/>
                </a:solidFill>
              </a:rPr>
              <a:t>Tipos de Dados:</a:t>
            </a:r>
          </a:p>
        </p:txBody>
      </p:sp>
      <p:sp>
        <p:nvSpPr>
          <p:cNvPr id="31" name="CaixaDeTexto 30">
            <a:extLst>
              <a:ext uri="{FF2B5EF4-FFF2-40B4-BE49-F238E27FC236}">
                <a16:creationId xmlns:a16="http://schemas.microsoft.com/office/drawing/2014/main" id="{11AB8E53-8726-6B53-8D04-D6E3247BC0D1}"/>
              </a:ext>
            </a:extLst>
          </p:cNvPr>
          <p:cNvSpPr txBox="1"/>
          <p:nvPr/>
        </p:nvSpPr>
        <p:spPr>
          <a:xfrm>
            <a:off x="8740506" y="1762230"/>
            <a:ext cx="3101723" cy="461665"/>
          </a:xfrm>
          <a:prstGeom prst="rect">
            <a:avLst/>
          </a:prstGeom>
          <a:noFill/>
        </p:spPr>
        <p:txBody>
          <a:bodyPr wrap="square">
            <a:spAutoFit/>
          </a:bodyPr>
          <a:lstStyle/>
          <a:p>
            <a:r>
              <a:rPr lang="pt-BR" sz="2400" b="1" dirty="0">
                <a:solidFill>
                  <a:srgbClr val="0077B5"/>
                </a:solidFill>
              </a:rPr>
              <a:t>Casos especiais:</a:t>
            </a:r>
          </a:p>
        </p:txBody>
      </p:sp>
      <p:cxnSp>
        <p:nvCxnSpPr>
          <p:cNvPr id="32" name="Conector reto 31">
            <a:extLst>
              <a:ext uri="{FF2B5EF4-FFF2-40B4-BE49-F238E27FC236}">
                <a16:creationId xmlns:a16="http://schemas.microsoft.com/office/drawing/2014/main" id="{E9C0BE40-32F8-88AB-F94D-B1B37FB4E707}"/>
              </a:ext>
            </a:extLst>
          </p:cNvPr>
          <p:cNvCxnSpPr/>
          <p:nvPr/>
        </p:nvCxnSpPr>
        <p:spPr>
          <a:xfrm>
            <a:off x="8576991" y="1901465"/>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2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319038" y="4658771"/>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3683221"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304712" y="46659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5267288"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847888" y="46689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8505698" y="4680955"/>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827588" y="467376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8" name="Retângulo: Cantos Arredondados 7">
            <a:extLst>
              <a:ext uri="{FF2B5EF4-FFF2-40B4-BE49-F238E27FC236}">
                <a16:creationId xmlns:a16="http://schemas.microsoft.com/office/drawing/2014/main" id="{79E169E2-5EDC-3366-BDE6-2DD482E33B76}"/>
              </a:ext>
            </a:extLst>
          </p:cNvPr>
          <p:cNvSpPr/>
          <p:nvPr/>
        </p:nvSpPr>
        <p:spPr>
          <a:xfrm>
            <a:off x="3683221" y="5064985"/>
            <a:ext cx="91217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fator</a:t>
            </a:r>
          </a:p>
        </p:txBody>
      </p:sp>
      <p:sp>
        <p:nvSpPr>
          <p:cNvPr id="22" name="Retângulo: Cantos Arredondados 21">
            <a:extLst>
              <a:ext uri="{FF2B5EF4-FFF2-40B4-BE49-F238E27FC236}">
                <a16:creationId xmlns:a16="http://schemas.microsoft.com/office/drawing/2014/main" id="{8AE3FB7D-022F-43E2-1E9E-13C71B46E798}"/>
              </a:ext>
            </a:extLst>
          </p:cNvPr>
          <p:cNvSpPr/>
          <p:nvPr/>
        </p:nvSpPr>
        <p:spPr>
          <a:xfrm>
            <a:off x="1827588" y="5064985"/>
            <a:ext cx="97200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caracteres</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5564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557217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557512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558717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561879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563427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7317433" y="4272155"/>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3681616"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6303107" y="4279349"/>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5265683"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9846283" y="4282294"/>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8504093" y="4294339"/>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825983" y="428714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5936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594383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594678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5958827"/>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599044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21" name="Agrupar 20">
            <a:extLst>
              <a:ext uri="{FF2B5EF4-FFF2-40B4-BE49-F238E27FC236}">
                <a16:creationId xmlns:a16="http://schemas.microsoft.com/office/drawing/2014/main" id="{06E5BE64-F76A-A184-A588-1A702844AEBA}"/>
              </a:ext>
            </a:extLst>
          </p:cNvPr>
          <p:cNvGrpSpPr/>
          <p:nvPr/>
        </p:nvGrpSpPr>
        <p:grpSpPr>
          <a:xfrm>
            <a:off x="1457238" y="169126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Tree>
    <p:extLst>
      <p:ext uri="{BB962C8B-B14F-4D97-AF65-F5344CB8AC3E}">
        <p14:creationId xmlns:p14="http://schemas.microsoft.com/office/powerpoint/2010/main" val="3604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aixaDeTexto 76">
            <a:extLst>
              <a:ext uri="{FF2B5EF4-FFF2-40B4-BE49-F238E27FC236}">
                <a16:creationId xmlns:a16="http://schemas.microsoft.com/office/drawing/2014/main" id="{E2FBD346-1824-A12A-311B-8FCBA63B0023}"/>
              </a:ext>
            </a:extLst>
          </p:cNvPr>
          <p:cNvSpPr txBox="1"/>
          <p:nvPr/>
        </p:nvSpPr>
        <p:spPr>
          <a:xfrm>
            <a:off x="10441399"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40509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404318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403114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404318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4089800"/>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4120273"/>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44226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441484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440280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441484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4461457"/>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3" name="Agrupar 2">
            <a:extLst>
              <a:ext uri="{FF2B5EF4-FFF2-40B4-BE49-F238E27FC236}">
                <a16:creationId xmlns:a16="http://schemas.microsoft.com/office/drawing/2014/main" id="{ED18F002-DF79-CD6D-FF61-59C4D1ED630B}"/>
              </a:ext>
            </a:extLst>
          </p:cNvPr>
          <p:cNvGrpSpPr/>
          <p:nvPr/>
        </p:nvGrpSpPr>
        <p:grpSpPr>
          <a:xfrm>
            <a:off x="1457238" y="155635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
        <p:nvSpPr>
          <p:cNvPr id="4" name="Retângulo 3">
            <a:extLst>
              <a:ext uri="{FF2B5EF4-FFF2-40B4-BE49-F238E27FC236}">
                <a16:creationId xmlns:a16="http://schemas.microsoft.com/office/drawing/2014/main" id="{AE1E2C8E-EECB-D49B-957B-3CC007CAC066}"/>
              </a:ext>
            </a:extLst>
          </p:cNvPr>
          <p:cNvSpPr/>
          <p:nvPr/>
        </p:nvSpPr>
        <p:spPr>
          <a:xfrm>
            <a:off x="355834" y="5288039"/>
            <a:ext cx="11520000" cy="13327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5" name="CaixaDeTexto 4">
            <a:extLst>
              <a:ext uri="{FF2B5EF4-FFF2-40B4-BE49-F238E27FC236}">
                <a16:creationId xmlns:a16="http://schemas.microsoft.com/office/drawing/2014/main" id="{45C8C34C-C74D-8826-B709-E133F918CEB9}"/>
              </a:ext>
            </a:extLst>
          </p:cNvPr>
          <p:cNvSpPr txBox="1"/>
          <p:nvPr/>
        </p:nvSpPr>
        <p:spPr>
          <a:xfrm>
            <a:off x="2357007" y="5326856"/>
            <a:ext cx="2164079"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1) Vetor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é a estrutura mais básica, pois possui uma dimensão, e guarda objetos da mesma classe: </a:t>
            </a:r>
          </a:p>
        </p:txBody>
      </p:sp>
      <p:sp>
        <p:nvSpPr>
          <p:cNvPr id="6" name="CaixaDeTexto 5">
            <a:extLst>
              <a:ext uri="{FF2B5EF4-FFF2-40B4-BE49-F238E27FC236}">
                <a16:creationId xmlns:a16="http://schemas.microsoft.com/office/drawing/2014/main" id="{FA9355C1-749E-2355-4C55-83D56C6494F4}"/>
              </a:ext>
            </a:extLst>
          </p:cNvPr>
          <p:cNvSpPr txBox="1"/>
          <p:nvPr/>
        </p:nvSpPr>
        <p:spPr>
          <a:xfrm>
            <a:off x="355834" y="4955199"/>
            <a:ext cx="11520000"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grpSp>
        <p:nvGrpSpPr>
          <p:cNvPr id="7" name="Agrupar 6">
            <a:extLst>
              <a:ext uri="{FF2B5EF4-FFF2-40B4-BE49-F238E27FC236}">
                <a16:creationId xmlns:a16="http://schemas.microsoft.com/office/drawing/2014/main" id="{F457C72F-5E0B-4129-8422-D5C5893B1C16}"/>
              </a:ext>
            </a:extLst>
          </p:cNvPr>
          <p:cNvGrpSpPr/>
          <p:nvPr/>
        </p:nvGrpSpPr>
        <p:grpSpPr>
          <a:xfrm>
            <a:off x="4091947" y="6025064"/>
            <a:ext cx="914766" cy="139397"/>
            <a:chOff x="4421746" y="6149474"/>
            <a:chExt cx="914766" cy="139397"/>
          </a:xfrm>
        </p:grpSpPr>
        <p:sp>
          <p:nvSpPr>
            <p:cNvPr id="10" name="Retângulo 9">
              <a:extLst>
                <a:ext uri="{FF2B5EF4-FFF2-40B4-BE49-F238E27FC236}">
                  <a16:creationId xmlns:a16="http://schemas.microsoft.com/office/drawing/2014/main" id="{DE23C847-C62E-0C9F-75F6-7CB4F218151B}"/>
                </a:ext>
              </a:extLst>
            </p:cNvPr>
            <p:cNvSpPr/>
            <p:nvPr/>
          </p:nvSpPr>
          <p:spPr>
            <a:xfrm>
              <a:off x="4421746"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571E60B-6095-54B2-5CEA-AE112BBBF609}"/>
                </a:ext>
              </a:extLst>
            </p:cNvPr>
            <p:cNvSpPr/>
            <p:nvPr/>
          </p:nvSpPr>
          <p:spPr>
            <a:xfrm>
              <a:off x="4742222"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12A6C13-867A-5B27-A0EF-44EE75177CC4}"/>
                </a:ext>
              </a:extLst>
            </p:cNvPr>
            <p:cNvSpPr/>
            <p:nvPr/>
          </p:nvSpPr>
          <p:spPr>
            <a:xfrm>
              <a:off x="5062698"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C369047B-D1CA-3158-1A9D-9D4A5F7FC958}"/>
              </a:ext>
            </a:extLst>
          </p:cNvPr>
          <p:cNvGrpSpPr/>
          <p:nvPr/>
        </p:nvGrpSpPr>
        <p:grpSpPr>
          <a:xfrm>
            <a:off x="7473111" y="5680402"/>
            <a:ext cx="975510" cy="681860"/>
            <a:chOff x="8416096" y="5709837"/>
            <a:chExt cx="975510" cy="681860"/>
          </a:xfrm>
        </p:grpSpPr>
        <p:sp>
          <p:nvSpPr>
            <p:cNvPr id="21" name="Retângulo 20">
              <a:extLst>
                <a:ext uri="{FF2B5EF4-FFF2-40B4-BE49-F238E27FC236}">
                  <a16:creationId xmlns:a16="http://schemas.microsoft.com/office/drawing/2014/main" id="{1D36BE52-DDDE-C590-C69D-13DFF9140990}"/>
                </a:ext>
              </a:extLst>
            </p:cNvPr>
            <p:cNvSpPr/>
            <p:nvPr/>
          </p:nvSpPr>
          <p:spPr>
            <a:xfrm>
              <a:off x="8416096"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46F06C8-1327-8016-260A-440BC0EC405F}"/>
                </a:ext>
              </a:extLst>
            </p:cNvPr>
            <p:cNvSpPr/>
            <p:nvPr/>
          </p:nvSpPr>
          <p:spPr>
            <a:xfrm>
              <a:off x="8416096"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72304B8-06FE-7976-C1CF-032502C3B8BA}"/>
                </a:ext>
              </a:extLst>
            </p:cNvPr>
            <p:cNvSpPr/>
            <p:nvPr/>
          </p:nvSpPr>
          <p:spPr>
            <a:xfrm>
              <a:off x="8416096"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2FBAA11A-679A-A036-1316-DB2ECDA3C78E}"/>
                </a:ext>
              </a:extLst>
            </p:cNvPr>
            <p:cNvSpPr/>
            <p:nvPr/>
          </p:nvSpPr>
          <p:spPr>
            <a:xfrm>
              <a:off x="8416096"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77852BAA-658A-CD03-86AF-83208EFD86B0}"/>
                </a:ext>
              </a:extLst>
            </p:cNvPr>
            <p:cNvSpPr/>
            <p:nvPr/>
          </p:nvSpPr>
          <p:spPr>
            <a:xfrm>
              <a:off x="8771696"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1861BC3B-8C9C-1E6A-5BCA-49B0FF8F75CB}"/>
                </a:ext>
              </a:extLst>
            </p:cNvPr>
            <p:cNvSpPr/>
            <p:nvPr/>
          </p:nvSpPr>
          <p:spPr>
            <a:xfrm>
              <a:off x="8771696"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13F28345-C251-30C3-DB4D-7B3C7C7698D0}"/>
                </a:ext>
              </a:extLst>
            </p:cNvPr>
            <p:cNvSpPr/>
            <p:nvPr/>
          </p:nvSpPr>
          <p:spPr>
            <a:xfrm>
              <a:off x="8771696"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F190010-6FB6-D378-52E9-E130ADF3E5AD}"/>
                </a:ext>
              </a:extLst>
            </p:cNvPr>
            <p:cNvSpPr/>
            <p:nvPr/>
          </p:nvSpPr>
          <p:spPr>
            <a:xfrm>
              <a:off x="8771696"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5862CD1-BFF9-0D41-69F1-2F3D617265C8}"/>
                </a:ext>
              </a:extLst>
            </p:cNvPr>
            <p:cNvSpPr/>
            <p:nvPr/>
          </p:nvSpPr>
          <p:spPr>
            <a:xfrm>
              <a:off x="9117792"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33ED1EAE-5A55-B761-AFF3-B23922F8DCC5}"/>
                </a:ext>
              </a:extLst>
            </p:cNvPr>
            <p:cNvSpPr/>
            <p:nvPr/>
          </p:nvSpPr>
          <p:spPr>
            <a:xfrm>
              <a:off x="9117792"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F15359B4-81E2-7D4E-6198-D834A1913986}"/>
                </a:ext>
              </a:extLst>
            </p:cNvPr>
            <p:cNvSpPr/>
            <p:nvPr/>
          </p:nvSpPr>
          <p:spPr>
            <a:xfrm>
              <a:off x="9117792"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D32D159-1D36-FF99-8CB9-5F95CD4C29F0}"/>
                </a:ext>
              </a:extLst>
            </p:cNvPr>
            <p:cNvSpPr/>
            <p:nvPr/>
          </p:nvSpPr>
          <p:spPr>
            <a:xfrm>
              <a:off x="9117792"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4" name="CaixaDeTexto 43">
            <a:extLst>
              <a:ext uri="{FF2B5EF4-FFF2-40B4-BE49-F238E27FC236}">
                <a16:creationId xmlns:a16="http://schemas.microsoft.com/office/drawing/2014/main" id="{6A22105C-B2E3-7962-C249-D2CFACF9A94B}"/>
              </a:ext>
            </a:extLst>
          </p:cNvPr>
          <p:cNvSpPr txBox="1"/>
          <p:nvPr/>
        </p:nvSpPr>
        <p:spPr>
          <a:xfrm>
            <a:off x="417072" y="5326856"/>
            <a:ext cx="1921296"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três principais:</a:t>
            </a:r>
          </a:p>
        </p:txBody>
      </p:sp>
      <p:sp>
        <p:nvSpPr>
          <p:cNvPr id="45" name="CaixaDeTexto 44">
            <a:extLst>
              <a:ext uri="{FF2B5EF4-FFF2-40B4-BE49-F238E27FC236}">
                <a16:creationId xmlns:a16="http://schemas.microsoft.com/office/drawing/2014/main" id="{00F71D14-39D8-EF6C-E454-6A12D54F46CD}"/>
              </a:ext>
            </a:extLst>
          </p:cNvPr>
          <p:cNvSpPr txBox="1"/>
          <p:nvPr/>
        </p:nvSpPr>
        <p:spPr>
          <a:xfrm>
            <a:off x="5265683" y="5326856"/>
            <a:ext cx="218370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2) 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possuem duas dimensões, e para cada coluna podemos ter uma classe especifica:</a:t>
            </a:r>
          </a:p>
        </p:txBody>
      </p:sp>
      <p:sp>
        <p:nvSpPr>
          <p:cNvPr id="46" name="CaixaDeTexto 45">
            <a:extLst>
              <a:ext uri="{FF2B5EF4-FFF2-40B4-BE49-F238E27FC236}">
                <a16:creationId xmlns:a16="http://schemas.microsoft.com/office/drawing/2014/main" id="{C97EE1CC-7F69-A7F2-12E4-CD95B9BEEDD3}"/>
              </a:ext>
            </a:extLst>
          </p:cNvPr>
          <p:cNvSpPr txBox="1"/>
          <p:nvPr/>
        </p:nvSpPr>
        <p:spPr>
          <a:xfrm>
            <a:off x="8732094" y="5326856"/>
            <a:ext cx="175966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3) Listas</a:t>
            </a:r>
            <a:r>
              <a:rPr lang="pt-BR" sz="1600" dirty="0">
                <a:solidFill>
                  <a:srgbClr val="313235"/>
                </a:solidFill>
                <a:latin typeface="Calibri" panose="020F0502020204030204"/>
              </a:rPr>
              <a:t>: estrutura mais complexa, que permite elementos de diferentes classes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56" name="Retângulo 55">
            <a:extLst>
              <a:ext uri="{FF2B5EF4-FFF2-40B4-BE49-F238E27FC236}">
                <a16:creationId xmlns:a16="http://schemas.microsoft.com/office/drawing/2014/main" id="{9D8B8BBB-5282-FED6-9049-410B44E481D6}"/>
              </a:ext>
            </a:extLst>
          </p:cNvPr>
          <p:cNvSpPr/>
          <p:nvPr/>
        </p:nvSpPr>
        <p:spPr>
          <a:xfrm>
            <a:off x="10660796" y="6017126"/>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11B5686D-FE2C-0051-A644-C3F0F4369145}"/>
              </a:ext>
            </a:extLst>
          </p:cNvPr>
          <p:cNvSpPr/>
          <p:nvPr/>
        </p:nvSpPr>
        <p:spPr>
          <a:xfrm>
            <a:off x="10660796" y="620641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61547A9C-4DA3-9722-BFD9-5DAA380F2178}"/>
              </a:ext>
            </a:extLst>
          </p:cNvPr>
          <p:cNvSpPr/>
          <p:nvPr/>
        </p:nvSpPr>
        <p:spPr>
          <a:xfrm>
            <a:off x="10660796" y="6383002"/>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991F3CF7-6702-F605-3A95-253140356D48}"/>
              </a:ext>
            </a:extLst>
          </p:cNvPr>
          <p:cNvSpPr/>
          <p:nvPr/>
        </p:nvSpPr>
        <p:spPr>
          <a:xfrm>
            <a:off x="11016396" y="6017126"/>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2B35FBA-A106-7628-B737-FC7A8238D915}"/>
              </a:ext>
            </a:extLst>
          </p:cNvPr>
          <p:cNvSpPr/>
          <p:nvPr/>
        </p:nvSpPr>
        <p:spPr>
          <a:xfrm>
            <a:off x="11016396" y="6206414"/>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6CCD9A3F-5BD8-A909-E8C9-BC55E9FB29A9}"/>
              </a:ext>
            </a:extLst>
          </p:cNvPr>
          <p:cNvSpPr/>
          <p:nvPr/>
        </p:nvSpPr>
        <p:spPr>
          <a:xfrm>
            <a:off x="11016396" y="6383002"/>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8C4819CA-33AA-39B9-1019-CABEFF7D5CE2}"/>
              </a:ext>
            </a:extLst>
          </p:cNvPr>
          <p:cNvSpPr/>
          <p:nvPr/>
        </p:nvSpPr>
        <p:spPr>
          <a:xfrm>
            <a:off x="11362492" y="6017126"/>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BF6359A4-F94F-DCA3-3754-871A7CD72297}"/>
              </a:ext>
            </a:extLst>
          </p:cNvPr>
          <p:cNvSpPr/>
          <p:nvPr/>
        </p:nvSpPr>
        <p:spPr>
          <a:xfrm>
            <a:off x="11362492" y="6206414"/>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9E333E5-1720-720C-99CD-05C5BE5D03C1}"/>
              </a:ext>
            </a:extLst>
          </p:cNvPr>
          <p:cNvSpPr/>
          <p:nvPr/>
        </p:nvSpPr>
        <p:spPr>
          <a:xfrm>
            <a:off x="11362492" y="638300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5BF6F456-37D7-16B8-A2BD-446C0C891169}"/>
              </a:ext>
            </a:extLst>
          </p:cNvPr>
          <p:cNvSpPr/>
          <p:nvPr/>
        </p:nvSpPr>
        <p:spPr>
          <a:xfrm>
            <a:off x="10655479" y="573587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0BA304CA-AAF2-BDF7-46EC-DAFF63ECCD8A}"/>
              </a:ext>
            </a:extLst>
          </p:cNvPr>
          <p:cNvSpPr/>
          <p:nvPr/>
        </p:nvSpPr>
        <p:spPr>
          <a:xfrm>
            <a:off x="11003281" y="573757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467599D6-BB7A-1422-85BD-2C94D82BE686}"/>
              </a:ext>
            </a:extLst>
          </p:cNvPr>
          <p:cNvSpPr/>
          <p:nvPr/>
        </p:nvSpPr>
        <p:spPr>
          <a:xfrm>
            <a:off x="10657979" y="548354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9C9D25EC-36BB-666D-92CA-278AF45E0EBD}"/>
              </a:ext>
            </a:extLst>
          </p:cNvPr>
          <p:cNvSpPr/>
          <p:nvPr/>
        </p:nvSpPr>
        <p:spPr>
          <a:xfrm>
            <a:off x="10975801" y="548524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FA108D08-4C1A-921B-0A56-C855E1B0A3C1}"/>
              </a:ext>
            </a:extLst>
          </p:cNvPr>
          <p:cNvSpPr/>
          <p:nvPr/>
        </p:nvSpPr>
        <p:spPr>
          <a:xfrm>
            <a:off x="11353051" y="5742571"/>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86F06773-3E18-7F53-7F39-35AB90DABC36}"/>
              </a:ext>
            </a:extLst>
          </p:cNvPr>
          <p:cNvSpPr txBox="1"/>
          <p:nvPr/>
        </p:nvSpPr>
        <p:spPr>
          <a:xfrm>
            <a:off x="10441399" y="591416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79" name="CaixaDeTexto 78">
            <a:extLst>
              <a:ext uri="{FF2B5EF4-FFF2-40B4-BE49-F238E27FC236}">
                <a16:creationId xmlns:a16="http://schemas.microsoft.com/office/drawing/2014/main" id="{E48BF6E2-6C52-64D6-091F-6AC3700C565D}"/>
              </a:ext>
            </a:extLst>
          </p:cNvPr>
          <p:cNvSpPr txBox="1"/>
          <p:nvPr/>
        </p:nvSpPr>
        <p:spPr>
          <a:xfrm>
            <a:off x="10429755"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8AEDABE4-66BC-E48C-C761-732DF245030F}"/>
              </a:ext>
            </a:extLst>
          </p:cNvPr>
          <p:cNvSpPr txBox="1"/>
          <p:nvPr/>
        </p:nvSpPr>
        <p:spPr>
          <a:xfrm>
            <a:off x="10428207" y="536184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29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080415" y="4762500"/>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8E086D7-290E-4727-9F01-FEB7A71CC9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sp>
        <p:nvSpPr>
          <p:cNvPr id="5" name="CaixaDeTexto 4">
            <a:extLst>
              <a:ext uri="{FF2B5EF4-FFF2-40B4-BE49-F238E27FC236}">
                <a16:creationId xmlns:a16="http://schemas.microsoft.com/office/drawing/2014/main" id="{C81DE5D6-0836-602B-C4BB-08E24C6603AF}"/>
              </a:ext>
            </a:extLst>
          </p:cNvPr>
          <p:cNvSpPr txBox="1"/>
          <p:nvPr/>
        </p:nvSpPr>
        <p:spPr>
          <a:xfrm>
            <a:off x="546100" y="2071659"/>
            <a:ext cx="11645900" cy="3939540"/>
          </a:xfrm>
          <a:prstGeom prst="rect">
            <a:avLst/>
          </a:prstGeom>
          <a:noFill/>
        </p:spPr>
        <p:txBody>
          <a:bodyPr wrap="square" rtlCol="0">
            <a:spAutoFit/>
          </a:bodyPr>
          <a:lstStyle/>
          <a:p>
            <a:pPr>
              <a:buClr>
                <a:schemeClr val="accent6">
                  <a:lumMod val="75000"/>
                </a:schemeClr>
              </a:buClr>
            </a:pPr>
            <a:r>
              <a:rPr lang="pt-BR" sz="2200" b="1" dirty="0"/>
              <a:t>Propósitos de Sumarização: </a:t>
            </a:r>
          </a:p>
          <a:p>
            <a:pPr marL="642295" lvl="1" indent="-285750">
              <a:buClr>
                <a:schemeClr val="accent6">
                  <a:lumMod val="75000"/>
                </a:schemeClr>
              </a:buClr>
              <a:buFont typeface="Arial" panose="020B0604020202020204" pitchFamily="34" charset="0"/>
              <a:buChar char="•"/>
            </a:pPr>
            <a:r>
              <a:rPr lang="pt-BR" dirty="0"/>
              <a:t>Medidas de Posição/concentração: média, moda, mediana</a:t>
            </a:r>
          </a:p>
          <a:p>
            <a:pPr marL="642295" lvl="1" indent="-285750">
              <a:buClr>
                <a:schemeClr val="accent6">
                  <a:lumMod val="75000"/>
                </a:schemeClr>
              </a:buClr>
              <a:buFont typeface="Arial" panose="020B0604020202020204" pitchFamily="34" charset="0"/>
              <a:buChar char="•"/>
            </a:pPr>
            <a:r>
              <a:rPr lang="pt-BR" dirty="0"/>
              <a:t>Medidas de Ordenação (posição relativa): quartis/percentis, </a:t>
            </a:r>
            <a:r>
              <a:rPr lang="pt-BR" dirty="0" err="1"/>
              <a:t>máx</a:t>
            </a:r>
            <a:r>
              <a:rPr lang="pt-BR" dirty="0"/>
              <a:t>/ </a:t>
            </a:r>
            <a:r>
              <a:rPr lang="pt-BR" dirty="0" err="1"/>
              <a:t>mín</a:t>
            </a:r>
            <a:endParaRPr lang="pt-BR" dirty="0"/>
          </a:p>
          <a:p>
            <a:pPr marL="642295" lvl="1" indent="-285750">
              <a:buClr>
                <a:schemeClr val="accent6">
                  <a:lumMod val="75000"/>
                </a:schemeClr>
              </a:buClr>
              <a:buFont typeface="Arial" panose="020B0604020202020204" pitchFamily="34" charset="0"/>
              <a:buChar char="•"/>
            </a:pPr>
            <a:r>
              <a:rPr lang="pt-BR" dirty="0"/>
              <a:t>Medidas de Dispersão: variância (desvio padrão), amplitude, intervalo interquartil, coeficiente de variação</a:t>
            </a:r>
          </a:p>
          <a:p>
            <a:pPr marL="642295" lvl="1" indent="-285750">
              <a:buClr>
                <a:schemeClr val="accent6">
                  <a:lumMod val="75000"/>
                </a:schemeClr>
              </a:buClr>
              <a:buFont typeface="Arial" panose="020B0604020202020204" pitchFamily="34" charset="0"/>
              <a:buChar char="•"/>
            </a:pPr>
            <a:r>
              <a:rPr lang="pt-BR" dirty="0"/>
              <a:t>Medidas de Forma: </a:t>
            </a:r>
            <a:r>
              <a:rPr lang="pt-BR" dirty="0" err="1"/>
              <a:t>Kurtose</a:t>
            </a:r>
            <a:r>
              <a:rPr lang="pt-BR" dirty="0"/>
              <a:t> e assimetria</a:t>
            </a:r>
          </a:p>
          <a:p>
            <a:pPr marL="356545" lvl="1">
              <a:buClr>
                <a:schemeClr val="accent6">
                  <a:lumMod val="75000"/>
                </a:schemeClr>
              </a:buClr>
            </a:pPr>
            <a:endParaRPr lang="pt-BR" dirty="0"/>
          </a:p>
          <a:p>
            <a:pPr>
              <a:buClr>
                <a:schemeClr val="accent6">
                  <a:lumMod val="75000"/>
                </a:schemeClr>
              </a:buClr>
            </a:pPr>
            <a:endParaRPr lang="pt-BR" sz="2200" b="1" dirty="0"/>
          </a:p>
          <a:p>
            <a:pPr>
              <a:buClr>
                <a:schemeClr val="accent6">
                  <a:lumMod val="75000"/>
                </a:schemeClr>
              </a:buClr>
            </a:pPr>
            <a:endParaRPr lang="pt-BR" sz="2200" b="1" dirty="0"/>
          </a:p>
          <a:p>
            <a:pPr>
              <a:buClr>
                <a:schemeClr val="accent6">
                  <a:lumMod val="75000"/>
                </a:schemeClr>
              </a:buClr>
            </a:pPr>
            <a:r>
              <a:rPr lang="pt-BR" sz="2200" b="1" dirty="0"/>
              <a:t>Especificando a Distribuição de Frequência do Dado:</a:t>
            </a:r>
          </a:p>
          <a:p>
            <a:pPr marL="742950" lvl="1" indent="-285750">
              <a:buClr>
                <a:schemeClr val="accent6">
                  <a:lumMod val="75000"/>
                </a:schemeClr>
              </a:buClr>
              <a:buFont typeface="Arial" panose="020B0604020202020204" pitchFamily="34" charset="0"/>
              <a:buChar char="•"/>
            </a:pPr>
            <a:r>
              <a:rPr lang="pt-BR" dirty="0"/>
              <a:t>concentração</a:t>
            </a:r>
          </a:p>
          <a:p>
            <a:pPr marL="742950" lvl="1" indent="-285750">
              <a:buClr>
                <a:schemeClr val="accent6">
                  <a:lumMod val="75000"/>
                </a:schemeClr>
              </a:buClr>
              <a:buFont typeface="Arial" panose="020B0604020202020204" pitchFamily="34" charset="0"/>
              <a:buChar char="•"/>
            </a:pPr>
            <a:r>
              <a:rPr lang="pt-BR" dirty="0"/>
              <a:t>dispersão</a:t>
            </a:r>
          </a:p>
          <a:p>
            <a:pPr marL="742950" lvl="1" indent="-285750">
              <a:buClr>
                <a:schemeClr val="accent6">
                  <a:lumMod val="75000"/>
                </a:schemeClr>
              </a:buClr>
              <a:buFont typeface="Arial" panose="020B0604020202020204" pitchFamily="34" charset="0"/>
              <a:buChar char="•"/>
            </a:pPr>
            <a:r>
              <a:rPr lang="pt-BR" dirty="0"/>
              <a:t>outliers</a:t>
            </a:r>
          </a:p>
          <a:p>
            <a:pPr marL="742950" lvl="1" indent="-285750">
              <a:buClr>
                <a:schemeClr val="accent6">
                  <a:lumMod val="75000"/>
                </a:schemeClr>
              </a:buClr>
              <a:buFont typeface="Arial" panose="020B0604020202020204" pitchFamily="34" charset="0"/>
              <a:buChar char="•"/>
            </a:pPr>
            <a:r>
              <a:rPr lang="pt-BR" dirty="0"/>
              <a:t>forma</a:t>
            </a:r>
          </a:p>
        </p:txBody>
      </p:sp>
      <p:pic>
        <p:nvPicPr>
          <p:cNvPr id="8" name="Imagem 7">
            <a:extLst>
              <a:ext uri="{FF2B5EF4-FFF2-40B4-BE49-F238E27FC236}">
                <a16:creationId xmlns:a16="http://schemas.microsoft.com/office/drawing/2014/main" id="{A9A4D9EF-1FB6-9669-72FC-EB1878B3C2D5}"/>
              </a:ext>
            </a:extLst>
          </p:cNvPr>
          <p:cNvPicPr>
            <a:picLocks noChangeAspect="1"/>
          </p:cNvPicPr>
          <p:nvPr/>
        </p:nvPicPr>
        <p:blipFill>
          <a:blip r:embed="rId3"/>
          <a:stretch>
            <a:fillRect/>
          </a:stretch>
        </p:blipFill>
        <p:spPr>
          <a:xfrm>
            <a:off x="7913506" y="4505726"/>
            <a:ext cx="3168968" cy="1831135"/>
          </a:xfrm>
          <a:prstGeom prst="rect">
            <a:avLst/>
          </a:prstGeom>
        </p:spPr>
      </p:pic>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vs. </a:t>
            </a:r>
            <a:r>
              <a:rPr lang="en-US" dirty="0" err="1"/>
              <a:t>Objetivos</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21306" y="3822320"/>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inteiro</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721306" y="257244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fator</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721306" y="424317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err="1">
                <a:ln>
                  <a:noFill/>
                </a:ln>
                <a:solidFill>
                  <a:prstClr val="white"/>
                </a:solidFill>
                <a:effectLst/>
                <a:uLnTx/>
                <a:uFillTx/>
                <a:latin typeface="Calibri" panose="020F0502020204030204"/>
                <a:ea typeface="+mn-ea"/>
                <a:cs typeface="+mn-cs"/>
              </a:rPr>
              <a:t>double</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1085181" y="292395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654110" y="512182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654110" y="600047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839980" y="2220933"/>
            <a:ext cx="97200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caracteres</a:t>
            </a:r>
          </a:p>
        </p:txBody>
      </p:sp>
      <p:pic>
        <p:nvPicPr>
          <p:cNvPr id="3" name="Imagem 4" descr="Uma imagem contendo Site&#10;&#10;Descrição gerada automaticamente">
            <a:extLst>
              <a:ext uri="{FF2B5EF4-FFF2-40B4-BE49-F238E27FC236}">
                <a16:creationId xmlns:a16="http://schemas.microsoft.com/office/drawing/2014/main" id="{C286DFB4-EF2C-57FC-71EE-67B559B2D38B}"/>
              </a:ext>
            </a:extLst>
          </p:cNvPr>
          <p:cNvPicPr>
            <a:picLocks noChangeAspect="1"/>
          </p:cNvPicPr>
          <p:nvPr/>
        </p:nvPicPr>
        <p:blipFill>
          <a:blip r:embed="rId3"/>
          <a:stretch>
            <a:fillRect/>
          </a:stretch>
        </p:blipFill>
        <p:spPr>
          <a:xfrm>
            <a:off x="3647870" y="2220933"/>
            <a:ext cx="4472159" cy="2173343"/>
          </a:xfrm>
          <a:prstGeom prst="rect">
            <a:avLst/>
          </a:prstGeom>
        </p:spPr>
      </p:pic>
      <p:pic>
        <p:nvPicPr>
          <p:cNvPr id="8" name="Imagem 7">
            <a:extLst>
              <a:ext uri="{FF2B5EF4-FFF2-40B4-BE49-F238E27FC236}">
                <a16:creationId xmlns:a16="http://schemas.microsoft.com/office/drawing/2014/main" id="{CD6FBA23-8453-A9B4-3C26-C653C3C68DF3}"/>
              </a:ext>
            </a:extLst>
          </p:cNvPr>
          <p:cNvPicPr>
            <a:picLocks noChangeAspect="1"/>
          </p:cNvPicPr>
          <p:nvPr/>
        </p:nvPicPr>
        <p:blipFill>
          <a:blip r:embed="rId4"/>
          <a:stretch>
            <a:fillRect/>
          </a:stretch>
        </p:blipFill>
        <p:spPr>
          <a:xfrm>
            <a:off x="6400432" y="4003013"/>
            <a:ext cx="5934743" cy="2803476"/>
          </a:xfrm>
          <a:prstGeom prst="rect">
            <a:avLst/>
          </a:prstGeom>
        </p:spPr>
      </p:pic>
      <p:pic>
        <p:nvPicPr>
          <p:cNvPr id="9" name="Imagem 8">
            <a:extLst>
              <a:ext uri="{FF2B5EF4-FFF2-40B4-BE49-F238E27FC236}">
                <a16:creationId xmlns:a16="http://schemas.microsoft.com/office/drawing/2014/main" id="{0DAAB3C7-6022-A7FF-1BDE-075EE254D1BA}"/>
              </a:ext>
            </a:extLst>
          </p:cNvPr>
          <p:cNvPicPr>
            <a:picLocks noChangeAspect="1"/>
          </p:cNvPicPr>
          <p:nvPr/>
        </p:nvPicPr>
        <p:blipFill rotWithShape="1">
          <a:blip r:embed="rId5"/>
          <a:srcRect t="11807" b="5854"/>
          <a:stretch/>
        </p:blipFill>
        <p:spPr>
          <a:xfrm>
            <a:off x="9955919" y="1009825"/>
            <a:ext cx="4472161" cy="1858633"/>
          </a:xfrm>
          <a:prstGeom prst="rect">
            <a:avLst/>
          </a:prstGeom>
        </p:spPr>
      </p:pic>
      <p:pic>
        <p:nvPicPr>
          <p:cNvPr id="19" name="Imagem 18">
            <a:extLst>
              <a:ext uri="{FF2B5EF4-FFF2-40B4-BE49-F238E27FC236}">
                <a16:creationId xmlns:a16="http://schemas.microsoft.com/office/drawing/2014/main" id="{7E0E86FA-D968-BC90-5DA0-DC51956A8846}"/>
              </a:ext>
            </a:extLst>
          </p:cNvPr>
          <p:cNvPicPr>
            <a:picLocks noChangeAspect="1"/>
          </p:cNvPicPr>
          <p:nvPr/>
        </p:nvPicPr>
        <p:blipFill rotWithShape="1">
          <a:blip r:embed="rId6"/>
          <a:srcRect t="9916" b="7746"/>
          <a:stretch/>
        </p:blipFill>
        <p:spPr>
          <a:xfrm>
            <a:off x="7343195" y="1925671"/>
            <a:ext cx="4472159" cy="1858632"/>
          </a:xfrm>
          <a:prstGeom prst="rect">
            <a:avLst/>
          </a:prstGeom>
        </p:spPr>
      </p:pic>
      <p:sp>
        <p:nvSpPr>
          <p:cNvPr id="21" name="Retângulo 20">
            <a:extLst>
              <a:ext uri="{FF2B5EF4-FFF2-40B4-BE49-F238E27FC236}">
                <a16:creationId xmlns:a16="http://schemas.microsoft.com/office/drawing/2014/main" id="{D52450B0-050A-4819-CD01-EBC8207A1EF5}"/>
              </a:ext>
            </a:extLst>
          </p:cNvPr>
          <p:cNvSpPr/>
          <p:nvPr/>
        </p:nvSpPr>
        <p:spPr>
          <a:xfrm>
            <a:off x="721306" y="4559871"/>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Quais dados usar? </a:t>
            </a:r>
          </a:p>
        </p:txBody>
      </p:sp>
    </p:spTree>
    <p:extLst>
      <p:ext uri="{BB962C8B-B14F-4D97-AF65-F5344CB8AC3E}">
        <p14:creationId xmlns:p14="http://schemas.microsoft.com/office/powerpoint/2010/main" val="30860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3"/>
          <a:stretch>
            <a:fillRect/>
          </a:stretch>
        </p:blipFill>
        <p:spPr>
          <a:xfrm>
            <a:off x="-201954" y="2511377"/>
            <a:ext cx="8114147" cy="4099629"/>
          </a:xfrm>
          <a:prstGeom prst="rect">
            <a:avLst/>
          </a:prstGeom>
        </p:spPr>
      </p:pic>
      <p:pic>
        <p:nvPicPr>
          <p:cNvPr id="5" name="Imagem 4">
            <a:extLst>
              <a:ext uri="{FF2B5EF4-FFF2-40B4-BE49-F238E27FC236}">
                <a16:creationId xmlns:a16="http://schemas.microsoft.com/office/drawing/2014/main" id="{AEED7D21-8AE7-8928-F29F-4CCD7A0EECB0}"/>
              </a:ext>
            </a:extLst>
          </p:cNvPr>
          <p:cNvPicPr>
            <a:picLocks noChangeAspect="1"/>
          </p:cNvPicPr>
          <p:nvPr/>
        </p:nvPicPr>
        <p:blipFill>
          <a:blip r:embed="rId4"/>
          <a:stretch>
            <a:fillRect/>
          </a:stretch>
        </p:blipFill>
        <p:spPr>
          <a:xfrm>
            <a:off x="3494443" y="1414678"/>
            <a:ext cx="4991357" cy="2559182"/>
          </a:xfrm>
          <a:prstGeom prst="rect">
            <a:avLst/>
          </a:prstGeom>
        </p:spPr>
      </p:pic>
      <p:pic>
        <p:nvPicPr>
          <p:cNvPr id="9" name="Imagem 8">
            <a:extLst>
              <a:ext uri="{FF2B5EF4-FFF2-40B4-BE49-F238E27FC236}">
                <a16:creationId xmlns:a16="http://schemas.microsoft.com/office/drawing/2014/main" id="{FC66A1E4-FEC6-06AA-CB1C-0458C62F2ABC}"/>
              </a:ext>
            </a:extLst>
          </p:cNvPr>
          <p:cNvPicPr>
            <a:picLocks noChangeAspect="1"/>
          </p:cNvPicPr>
          <p:nvPr/>
        </p:nvPicPr>
        <p:blipFill>
          <a:blip r:embed="rId5"/>
          <a:stretch>
            <a:fillRect/>
          </a:stretch>
        </p:blipFill>
        <p:spPr>
          <a:xfrm>
            <a:off x="5713410" y="3181830"/>
            <a:ext cx="6001058" cy="3429176"/>
          </a:xfrm>
          <a:prstGeom prst="rect">
            <a:avLst/>
          </a:prstGeom>
        </p:spPr>
      </p:pic>
    </p:spTree>
    <p:extLst>
      <p:ext uri="{BB962C8B-B14F-4D97-AF65-F5344CB8AC3E}">
        <p14:creationId xmlns:p14="http://schemas.microsoft.com/office/powerpoint/2010/main" val="19994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19A71FB8-54EE-C3ED-4A20-BDD0D7DF4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F9970E10-A038-ACE1-9E5B-3241C2A44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ED64A119-5429-6B4C-F5AD-D876326F95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1F6B7C2-5FBB-7DC7-A747-3E9B01820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5F44E86B-77C9-C58C-C019-3B4C5ACE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ad Rectangular Text Data • readr">
            <a:extLst>
              <a:ext uri="{FF2B5EF4-FFF2-40B4-BE49-F238E27FC236}">
                <a16:creationId xmlns:a16="http://schemas.microsoft.com/office/drawing/2014/main" id="{C6B2E532-14DC-0457-1189-91C8686F1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pact and Flexible Summaries of Data • skimr">
            <a:extLst>
              <a:ext uri="{FF2B5EF4-FFF2-40B4-BE49-F238E27FC236}">
                <a16:creationId xmlns:a16="http://schemas.microsoft.com/office/drawing/2014/main" id="{2EC43306-5F0B-21E5-E25D-F7E775A18D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spection, Comparison and Visualisation of Data Frames ...">
            <a:extLst>
              <a:ext uri="{FF2B5EF4-FFF2-40B4-BE49-F238E27FC236}">
                <a16:creationId xmlns:a16="http://schemas.microsoft.com/office/drawing/2014/main" id="{5669D56C-8608-C0EB-BD0D-BA42DE063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D7C26B80-509D-A6B0-8601-2F729A2643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27668" y="1750634"/>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33587" y="3155950"/>
            <a:ext cx="7620000"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B25AD49B-D9B9-C0FA-FEEE-74F144738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95DE554F-9CF1-815F-D8F9-642993309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82B754A6-EE4E-E9AD-F903-A0292AA5A5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62938E81-8D26-ABB0-4E61-3C8D71C057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AF023E4-485F-0323-19D1-C5855AAD4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4604064" y="751896"/>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137302" y="4743312"/>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spTree>
    <p:extLst>
      <p:ext uri="{BB962C8B-B14F-4D97-AF65-F5344CB8AC3E}">
        <p14:creationId xmlns:p14="http://schemas.microsoft.com/office/powerpoint/2010/main" val="3373103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Excelente referência... </a:t>
            </a:r>
          </a:p>
        </p:txBody>
      </p:sp>
      <p:pic>
        <p:nvPicPr>
          <p:cNvPr id="3" name="Imagem 2">
            <a:extLst>
              <a:ext uri="{FF2B5EF4-FFF2-40B4-BE49-F238E27FC236}">
                <a16:creationId xmlns:a16="http://schemas.microsoft.com/office/drawing/2014/main" id="{37FFC354-8024-41DA-AF5B-3CD6838B0F2E}"/>
              </a:ext>
            </a:extLst>
          </p:cNvPr>
          <p:cNvPicPr>
            <a:picLocks noChangeAspect="1"/>
          </p:cNvPicPr>
          <p:nvPr/>
        </p:nvPicPr>
        <p:blipFill>
          <a:blip r:embed="rId3"/>
          <a:stretch>
            <a:fillRect/>
          </a:stretch>
        </p:blipFill>
        <p:spPr>
          <a:xfrm>
            <a:off x="4235485" y="1458030"/>
            <a:ext cx="3329395" cy="4753627"/>
          </a:xfrm>
          <a:prstGeom prst="rect">
            <a:avLst/>
          </a:prstGeom>
        </p:spPr>
      </p:pic>
    </p:spTree>
    <p:extLst>
      <p:ext uri="{BB962C8B-B14F-4D97-AF65-F5344CB8AC3E}">
        <p14:creationId xmlns:p14="http://schemas.microsoft.com/office/powerpoint/2010/main" val="3487377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8E10BE-0FB6-4CB0-BD30-651B7A1D42CE}"/>
              </a:ext>
            </a:extLst>
          </p:cNvPr>
          <p:cNvSpPr/>
          <p:nvPr/>
        </p:nvSpPr>
        <p:spPr>
          <a:xfrm>
            <a:off x="3328355" y="2055616"/>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9" name="Elipse 8">
            <a:extLst>
              <a:ext uri="{FF2B5EF4-FFF2-40B4-BE49-F238E27FC236}">
                <a16:creationId xmlns:a16="http://schemas.microsoft.com/office/drawing/2014/main" id="{14D73BC4-1C2D-496F-A411-29DC93E3A494}"/>
              </a:ext>
            </a:extLst>
          </p:cNvPr>
          <p:cNvSpPr/>
          <p:nvPr/>
        </p:nvSpPr>
        <p:spPr>
          <a:xfrm>
            <a:off x="4374468" y="1010389"/>
            <a:ext cx="3411307" cy="4776049"/>
          </a:xfrm>
          <a:prstGeom prst="ellipse">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0" name="Triângulo isósceles 9">
            <a:extLst>
              <a:ext uri="{FF2B5EF4-FFF2-40B4-BE49-F238E27FC236}">
                <a16:creationId xmlns:a16="http://schemas.microsoft.com/office/drawing/2014/main" id="{E5A80A36-C1B7-45D5-87A4-C8724D869B91}"/>
              </a:ext>
            </a:extLst>
          </p:cNvPr>
          <p:cNvSpPr/>
          <p:nvPr/>
        </p:nvSpPr>
        <p:spPr>
          <a:xfrm>
            <a:off x="4300486" y="3135329"/>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1" name="Triângulo isósceles 10">
            <a:extLst>
              <a:ext uri="{FF2B5EF4-FFF2-40B4-BE49-F238E27FC236}">
                <a16:creationId xmlns:a16="http://schemas.microsoft.com/office/drawing/2014/main" id="{1FA18850-D5EB-45DD-98B7-21367DBA4B87}"/>
              </a:ext>
            </a:extLst>
          </p:cNvPr>
          <p:cNvSpPr/>
          <p:nvPr/>
        </p:nvSpPr>
        <p:spPr>
          <a:xfrm rot="10800000">
            <a:off x="7706795" y="3218051"/>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2" name="Triângulo isósceles 11">
            <a:extLst>
              <a:ext uri="{FF2B5EF4-FFF2-40B4-BE49-F238E27FC236}">
                <a16:creationId xmlns:a16="http://schemas.microsoft.com/office/drawing/2014/main" id="{A1BB4001-3CB3-4E60-B1CB-DC99A5E659FC}"/>
              </a:ext>
            </a:extLst>
          </p:cNvPr>
          <p:cNvSpPr/>
          <p:nvPr/>
        </p:nvSpPr>
        <p:spPr>
          <a:xfrm rot="5167953">
            <a:off x="6001142" y="91704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3" name="Triângulo isósceles 12">
            <a:extLst>
              <a:ext uri="{FF2B5EF4-FFF2-40B4-BE49-F238E27FC236}">
                <a16:creationId xmlns:a16="http://schemas.microsoft.com/office/drawing/2014/main" id="{872A9045-C66E-4618-80C2-5D270CFCD57F}"/>
              </a:ext>
            </a:extLst>
          </p:cNvPr>
          <p:cNvSpPr/>
          <p:nvPr/>
        </p:nvSpPr>
        <p:spPr>
          <a:xfrm rot="16200000">
            <a:off x="5937125" y="567537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2535933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3" name="Picture 4">
            <a:extLst>
              <a:ext uri="{FF2B5EF4-FFF2-40B4-BE49-F238E27FC236}">
                <a16:creationId xmlns:a16="http://schemas.microsoft.com/office/drawing/2014/main" id="{DABA6699-D837-24CC-A378-136D8D8DC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150"/>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651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idyverse | RStudio swag">
            <a:extLst>
              <a:ext uri="{FF2B5EF4-FFF2-40B4-BE49-F238E27FC236}">
                <a16:creationId xmlns:a16="http://schemas.microsoft.com/office/drawing/2014/main" id="{BFF50EBF-EEA3-36EA-D299-B0392751C1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ad Rectangular Text Data • readr">
            <a:extLst>
              <a:ext uri="{FF2B5EF4-FFF2-40B4-BE49-F238E27FC236}">
                <a16:creationId xmlns:a16="http://schemas.microsoft.com/office/drawing/2014/main" id="{0DDFE339-3D95-8883-AE30-92CD63D78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act and Flexible Summaries of Data • skimr">
            <a:extLst>
              <a:ext uri="{FF2B5EF4-FFF2-40B4-BE49-F238E27FC236}">
                <a16:creationId xmlns:a16="http://schemas.microsoft.com/office/drawing/2014/main" id="{C3D3D1D9-414B-1BB6-DD04-04137545F9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nspection, Comparison and Visualisation of Data Frames ...">
            <a:extLst>
              <a:ext uri="{FF2B5EF4-FFF2-40B4-BE49-F238E27FC236}">
                <a16:creationId xmlns:a16="http://schemas.microsoft.com/office/drawing/2014/main" id="{01B42247-B3E3-FB73-D75B-B2CAC61CCD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80AB8E3-EBC3-D48E-F3B2-FB23A7CE38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8" y="2739656"/>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92" y="2891666"/>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4827185" y="2840996"/>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29628</TotalTime>
  <Words>5090</Words>
  <Application>Microsoft Office PowerPoint</Application>
  <PresentationFormat>Widescreen</PresentationFormat>
  <Paragraphs>919</Paragraphs>
  <Slides>110</Slides>
  <Notes>94</Notes>
  <HiddenSlides>16</HiddenSlides>
  <MMClips>1</MMClips>
  <ScaleCrop>false</ScaleCrop>
  <HeadingPairs>
    <vt:vector size="6" baseType="variant">
      <vt:variant>
        <vt:lpstr>Fontes usadas</vt:lpstr>
      </vt:variant>
      <vt:variant>
        <vt:i4>15</vt:i4>
      </vt:variant>
      <vt:variant>
        <vt:lpstr>Tema</vt:lpstr>
      </vt:variant>
      <vt:variant>
        <vt:i4>16</vt:i4>
      </vt:variant>
      <vt:variant>
        <vt:lpstr>Títulos de slides</vt:lpstr>
      </vt:variant>
      <vt:variant>
        <vt:i4>110</vt:i4>
      </vt:variant>
    </vt:vector>
  </HeadingPairs>
  <TitlesOfParts>
    <vt:vector size="141" baseType="lpstr">
      <vt:lpstr>arial</vt:lpstr>
      <vt:lpstr>arial</vt:lpstr>
      <vt:lpstr>Avenir Black</vt:lpstr>
      <vt:lpstr>Avenir Book</vt:lpstr>
      <vt:lpstr>Avenir Heavy</vt:lpstr>
      <vt:lpstr>Calibri</vt:lpstr>
      <vt:lpstr>Calibri Light</vt:lpstr>
      <vt:lpstr>charter</vt:lpstr>
      <vt:lpstr>Comic Sans MS</vt:lpstr>
      <vt:lpstr>Courier New</vt:lpstr>
      <vt:lpstr>Segoe UI</vt:lpstr>
      <vt:lpstr>Source Code Pro</vt:lpstr>
      <vt:lpstr>Source Sans Pro</vt:lpstr>
      <vt:lpstr>Source Sans Pro Semibold</vt:lpstr>
      <vt:lpstr>Symbol</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Pocket R e RStudio</vt:lpstr>
      <vt:lpstr>Instalação R</vt:lpstr>
      <vt:lpstr>Instalação RStudio</vt:lpstr>
      <vt:lpstr>Rstudio ♥ (Posit)</vt:lpstr>
      <vt:lpstr>Paines do RStudio</vt:lpstr>
      <vt:lpstr>Bibliotecas</vt:lpstr>
      <vt:lpstr>Estrutura do Help</vt:lpstr>
      <vt:lpstr>Tidyverse: um pacote para Ciência de Dados</vt:lpstr>
      <vt:lpstr>Tidyverse: dados tidy e o operador pipe </vt:lpstr>
      <vt:lpstr>Tidyverse e seus pacotes</vt:lpstr>
      <vt:lpstr>Pacotes Tidyverse e a Ciência de Dados</vt:lpstr>
      <vt:lpstr>Dialetos para manipulação de dados no R</vt:lpstr>
      <vt:lpstr>Apresentação do PowerPoint</vt:lpstr>
      <vt:lpstr>Ciclo da Ciência de Dados</vt:lpstr>
      <vt:lpstr>Importando Dados para o R</vt:lpstr>
      <vt:lpstr>Folha de Dicas (Cheatsheet)</vt:lpstr>
      <vt:lpstr>Organizando projetos (Rproj)</vt:lpstr>
      <vt:lpstr>Apresentação do PowerPoint</vt:lpstr>
      <vt:lpstr>A Ciência de Dados</vt:lpstr>
      <vt:lpstr>Tipos de Dados (conceito estatístico)</vt:lpstr>
      <vt:lpstr>Tipos de Dados no R</vt:lpstr>
      <vt:lpstr>Tipos de Dados no R</vt:lpstr>
      <vt:lpstr>A Ciência de Dados</vt:lpstr>
      <vt:lpstr>Objetivos de Resumo </vt:lpstr>
      <vt:lpstr>Tipos de Dados vs. Objetivos</vt:lpstr>
      <vt:lpstr>…</vt:lpstr>
      <vt:lpstr>Apresentação do PowerPoint</vt:lpstr>
      <vt:lpstr>A Ciência de Dados</vt:lpstr>
      <vt:lpstr>tidy</vt:lpstr>
      <vt:lpstr>Folha de Dicas (Cheatsheet)</vt:lpstr>
      <vt:lpstr>A Ciência de Dados</vt:lpstr>
      <vt:lpstr>Verbos dplyr</vt:lpstr>
      <vt:lpstr>…</vt:lpstr>
      <vt:lpstr>Data Translation</vt:lpstr>
      <vt:lpstr>Folha de Dicas (Cheatsheet)</vt:lpstr>
      <vt:lpstr>Dataviz</vt:lpstr>
      <vt:lpstr>…Anscombe’s Quartet </vt:lpstr>
      <vt:lpstr>A Ciência de Dados</vt:lpstr>
      <vt:lpstr>Tipos de Dados e objetivos</vt:lpstr>
      <vt:lpstr>Apresentação do PowerPoint</vt:lpstr>
      <vt:lpstr>Folha de Dicas (Cheatsheet)</vt:lpstr>
      <vt:lpstr> </vt:lpstr>
      <vt:lpstr>Apresentação do PowerPoint</vt:lpstr>
      <vt:lpstr>Excelente referência... </vt:lpstr>
      <vt:lpstr>Apresentação do PowerPoint</vt:lpstr>
      <vt:lpstr> </vt:lpstr>
      <vt:lpstr>Apresentação do PowerPoint</vt:lpstr>
      <vt:lpstr>A Ciência de Dados</vt:lpstr>
      <vt:lpstr>Apresentação do PowerPoint</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 Ciência de Dados</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lpstr>Objetivos de análise que serão abordados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2022-10-09T22:32:13Z</dcterms:modified>
</cp:coreProperties>
</file>